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179DF-43B6-4532-BFAD-E8643DF4F389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495B1-9F50-4F4E-A37A-E790986E5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6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495B1-9F50-4F4E-A37A-E790986E50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7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76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73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14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57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1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25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0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9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08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4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0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21089-C828-431E-86DF-BD441CB279FD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B1C4-4F8D-4338-A5D6-2F9D11C93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7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7" y="512676"/>
            <a:ext cx="3672408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東京都内の精神科病院に措置入院をされた方へ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2402886"/>
            <a:ext cx="3672408" cy="405045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急な入院で大変でしたね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入院した時より調子はよくなってきましたか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東京都では、あなたのお住まいの地域を担当している保健所等が中心となって、退院後の生活を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保健所等の担当職員にまず会ってみませんか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695087" y="771234"/>
            <a:ext cx="4176000" cy="1860647"/>
          </a:xfrm>
          <a:prstGeom prst="rect">
            <a:avLst/>
          </a:prstGeom>
          <a:ln w="19050">
            <a:solidFill>
              <a:schemeClr val="tx1"/>
            </a:solidFill>
            <a:prstDash val="sysDash"/>
            <a:beve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・担当の医師　　　：　　　　　　　　　　</a:t>
            </a:r>
            <a:endParaRPr lang="en-US" altLang="ja-JP" sz="2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・担当の</a:t>
            </a: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精神保健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福祉士：</a:t>
            </a:r>
            <a:endParaRPr lang="en-US" altLang="ja-JP" sz="2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看護師：</a:t>
            </a:r>
            <a:endParaRPr lang="en-US" altLang="ja-JP" sz="2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2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5087" y="3212976"/>
            <a:ext cx="4176000" cy="8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・○○○○（区・市・町・村）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716016" y="496417"/>
            <a:ext cx="2664296" cy="648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4048" y="6357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入院中の相談窓口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695087" y="4725144"/>
            <a:ext cx="4176000" cy="17281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保健所等の担当職員に会って退院後の生活の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したい方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は、病院の相談窓口に声をかけてください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病院から保健所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に連絡します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728199" y="2902703"/>
            <a:ext cx="3710751" cy="648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5706" y="3042073"/>
            <a:ext cx="34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の退院後の生活の場所は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8864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参考様式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１０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4276487" y="6453336"/>
            <a:ext cx="473972" cy="25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altLang="ja-JP" sz="1050" kern="10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34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5696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56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161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明朝</vt:lpstr>
      <vt:lpstr>游ゴシック</vt:lpstr>
      <vt:lpstr>Arial</vt:lpstr>
      <vt:lpstr>Calibri</vt:lpstr>
      <vt:lpstr>Times New Roman</vt:lpstr>
      <vt:lpstr>Wingdings</vt:lpstr>
      <vt:lpstr>Office ​​テーマ</vt:lpstr>
      <vt:lpstr>東京都内の精神科病院に措置入院をされた方へ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東京都内の精神科病院に措置入院</dc:title>
  <dc:creator>東京都</dc:creator>
  <cp:lastModifiedBy>東京都</cp:lastModifiedBy>
  <cp:revision>33</cp:revision>
  <cp:lastPrinted>2019-11-13T13:11:42Z</cp:lastPrinted>
  <dcterms:created xsi:type="dcterms:W3CDTF">2019-08-08T01:08:18Z</dcterms:created>
  <dcterms:modified xsi:type="dcterms:W3CDTF">2023-01-23T03:05:38Z</dcterms:modified>
</cp:coreProperties>
</file>