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40" autoAdjust="0"/>
  </p:normalViewPr>
  <p:slideViewPr>
    <p:cSldViewPr>
      <p:cViewPr>
        <p:scale>
          <a:sx n="75" d="100"/>
          <a:sy n="75" d="100"/>
        </p:scale>
        <p:origin x="-1062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40C93-65D1-41A1-81D8-C2E21E71F3E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62BC1-6453-44BA-AE8E-FD3B8E1F8E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355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F1E7D-0DD8-4083-9335-8EC0F2692BF2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245FF-A795-4834-B573-EC21A4C7C8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49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52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47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395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5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59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71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28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06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16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6FE55-CFA4-4D7C-96A8-578BD87A3983}" type="datetimeFigureOut">
              <a:rPr kumimoji="1" lang="ja-JP" altLang="en-US" smtClean="0"/>
              <a:t>2018/2/8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66A29-7F57-4DB5-AAA7-F6280986965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17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57827" y="471031"/>
            <a:ext cx="4224613" cy="6342519"/>
          </a:xfrm>
          <a:prstGeom prst="roundRect">
            <a:avLst>
              <a:gd name="adj" fmla="val 22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439806" y="3155256"/>
            <a:ext cx="4575247" cy="4246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r>
              <a:rPr kumimoji="1" lang="en-US" altLang="ja-JP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Ⅰ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だれもが円滑に移動できるよう道路や交通機関等のバリ</a:t>
            </a:r>
            <a:endParaRPr kumimoji="1"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アフリー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の推進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439285" y="3893687"/>
            <a:ext cx="4598035" cy="38814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r>
              <a:rPr kumimoji="1" lang="en-US" altLang="ja-JP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Ⅱ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すべての人が一緒に楽しめる施設や環境の整備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4439807" y="4598181"/>
            <a:ext cx="4597514" cy="44392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r>
              <a:rPr kumimoji="1" lang="en-US" altLang="ja-JP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Ⅲ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様々な障害特性や外国人等に配慮した情報バリアフリー　</a:t>
            </a:r>
            <a:endParaRPr kumimoji="1"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の推進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439807" y="5362872"/>
            <a:ext cx="4597513" cy="40060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r>
              <a:rPr lang="en-US" altLang="ja-JP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Ⅳ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災害時・緊急時に備えた安全・安心のまちづくりの推進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439808" y="6083832"/>
            <a:ext cx="4597512" cy="438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r>
              <a:rPr kumimoji="1" lang="en-US" altLang="ja-JP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Ⅴ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だれもが暮らしやすい社会に向けて都民の理解を深め、</a:t>
            </a:r>
            <a:endParaRPr kumimoji="1"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行動への一歩を踏み出す心のバリアフリーを推進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4555261" y="586446"/>
            <a:ext cx="4550584" cy="826330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だれもが自立した日常生活を営み、自由に移動し、</a:t>
            </a:r>
            <a:endParaRPr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必要な情報を入手しながら、あらゆる</a:t>
            </a:r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場所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活動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参加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し、</a:t>
            </a:r>
            <a:endParaRPr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共に楽しむことができる社会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4555261" y="1844824"/>
            <a:ext cx="4550584" cy="751514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/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</a:t>
            </a:r>
            <a:r>
              <a:rPr lang="ja-JP" altLang="en-US" sz="13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福祉のまちづくりで目指す社会の共有</a:t>
            </a:r>
            <a:endParaRPr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高齢者や障害者等の当事者の参加と意見の反映</a:t>
            </a:r>
            <a:endParaRPr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</a:t>
            </a:r>
            <a:r>
              <a:rPr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都民、事業者、行政等が一体となった取組の推進</a:t>
            </a:r>
            <a:endParaRPr lang="en-US" altLang="ja-JP" sz="13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502651" y="6536641"/>
            <a:ext cx="4533845" cy="3143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（主な施策）普及啓発、ユニバーサルデザイン教育、社会参加、人権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499545" y="5042107"/>
            <a:ext cx="4447620" cy="3143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（主な施策）点字・手話等による情報提供、まちなかでの情報提供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4477744" y="5763477"/>
            <a:ext cx="4460556" cy="3143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（主な施策）災害への備え・対応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518698" y="3580729"/>
            <a:ext cx="4460555" cy="3143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（主な施策）公共交通、道路、面的整備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499545" y="4261124"/>
            <a:ext cx="4468635" cy="31432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（主な施策）建築物、公園、住宅、観光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15478" y="843310"/>
            <a:ext cx="4172907" cy="47832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・鉄道駅での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複数ルート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や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乗り換えルート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確保、ホームドア整</a:t>
            </a:r>
            <a:endParaRPr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備による転落防止対策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15478" y="1192902"/>
            <a:ext cx="3996441" cy="37392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障害者団体等と連携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した駅や道路のバリアフリー化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07505" y="2564904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様々な障害特性等に応じた分かりやすい情報提供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07506" y="1528582"/>
            <a:ext cx="4345174" cy="54967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共に活動に参加し、楽しむためのハードとソフトの</a:t>
            </a:r>
            <a:endParaRPr lang="en-US" altLang="ja-JP" sz="1200" u="sng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一体的な整備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09986" y="4212689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災害時における要援護者に対する避難対応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109986" y="4824976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東京</a:t>
            </a:r>
            <a:r>
              <a:rPr lang="en-US" altLang="ja-JP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大会を契機とした人権尊重の考え方の浸透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107506" y="6037017"/>
            <a:ext cx="4068451" cy="266159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</a:t>
            </a:r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107508" y="5400818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障害者差別解消法に基づく合理的配慮の推進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91363" y="3398955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施設等のバリアフリー化情報の公表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09986" y="548680"/>
            <a:ext cx="4172907" cy="439037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u="sng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　誰もがより一層円滑に移動できるための整備</a:t>
            </a:r>
            <a:endParaRPr kumimoji="1" lang="ja-JP" altLang="en-US" sz="1200" u="sng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15478" y="1942658"/>
            <a:ext cx="4345174" cy="47948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・車いす使用者等に対応した客席や誰もが利用しやすい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トイレ</a:t>
            </a:r>
            <a:endParaRPr lang="en-US" altLang="ja-JP" sz="1100" b="1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の整備、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宿泊施設の客室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のバリアフリー化等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5478" y="2248662"/>
            <a:ext cx="4345174" cy="38825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・高齢者や障害者など当事者参加の施設整備の推進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214442" y="2900547"/>
            <a:ext cx="4068451" cy="455114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・視覚や聴覚に障害のある方や外国人等に配慮した音声・</a:t>
            </a:r>
            <a:endParaRPr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文字情報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216043" y="3671318"/>
            <a:ext cx="4068451" cy="38678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・バリアフリーマップによる情報提供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15478" y="3898875"/>
            <a:ext cx="4068451" cy="331181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・ホームページ等による施設情報の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オープンデータ化</a:t>
            </a:r>
            <a:endParaRPr kumimoji="1" lang="ja-JP" altLang="en-US" sz="11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16043" y="4521815"/>
            <a:ext cx="4068451" cy="34734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・防災知識の普及、災害時の情報提供や避難誘導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16043" y="5116488"/>
            <a:ext cx="4068451" cy="32873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・オリパラ教育の推進、オリンピック憲章の理解促進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216043" y="5692552"/>
            <a:ext cx="4068451" cy="328736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・都条例の制定、普及啓発の推進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61510" y="332656"/>
            <a:ext cx="1386154" cy="27675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主な検討課題</a:t>
            </a:r>
            <a:endParaRPr kumimoji="1" lang="ja-JP" altLang="en-US" sz="1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4348248" y="471031"/>
            <a:ext cx="4744952" cy="941745"/>
          </a:xfrm>
          <a:prstGeom prst="roundRect">
            <a:avLst>
              <a:gd name="adj" fmla="val 692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4439285" y="332656"/>
            <a:ext cx="1079633" cy="27675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目指す社会</a:t>
            </a:r>
            <a:endParaRPr kumimoji="1" lang="ja-JP" altLang="en-US" sz="1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4348248" y="1664734"/>
            <a:ext cx="4757597" cy="995339"/>
          </a:xfrm>
          <a:prstGeom prst="roundRect">
            <a:avLst>
              <a:gd name="adj" fmla="val 68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角丸四角形 60"/>
          <p:cNvSpPr/>
          <p:nvPr/>
        </p:nvSpPr>
        <p:spPr>
          <a:xfrm>
            <a:off x="4348248" y="2876741"/>
            <a:ext cx="4744952" cy="3936809"/>
          </a:xfrm>
          <a:prstGeom prst="roundRect">
            <a:avLst>
              <a:gd name="adj" fmla="val 203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439285" y="1484784"/>
            <a:ext cx="2508979" cy="359899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計画を進める上でのポイント</a:t>
            </a:r>
            <a:endParaRPr kumimoji="1" lang="ja-JP" altLang="en-US" sz="1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439806" y="2708920"/>
            <a:ext cx="1644362" cy="335643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bg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基本的視点（案）</a:t>
            </a:r>
            <a:endParaRPr kumimoji="1" lang="ja-JP" altLang="en-US" sz="1400" dirty="0">
              <a:solidFill>
                <a:schemeClr val="bg1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0" y="0"/>
            <a:ext cx="9144000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福祉</a:t>
            </a:r>
            <a:r>
              <a:rPr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のまちづくりの課題と次期推進計画における基本的視点</a:t>
            </a:r>
            <a:r>
              <a:rPr lang="ja-JP" altLang="en-US" sz="1400" b="1" dirty="0" smtClean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Meiryo UI" panose="020B0604030504040204" pitchFamily="50" charset="-128"/>
              </a:rPr>
              <a:t>（たたき台）</a:t>
            </a:r>
            <a:endParaRPr lang="ja-JP" altLang="en-US" sz="1400" b="1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8382015" y="2977"/>
            <a:ext cx="752475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3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資料４</a:t>
            </a:r>
            <a:endParaRPr kumimoji="1" lang="ja-JP" altLang="en-US" sz="13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16043" y="6272939"/>
            <a:ext cx="4068451" cy="49916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・民間事業者と連携した</a:t>
            </a:r>
            <a:r>
              <a:rPr lang="ja-JP" altLang="en-US" sz="11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心のバリア</a:t>
            </a:r>
            <a:r>
              <a:rPr lang="ja-JP" altLang="en-US" sz="11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フリー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普及啓発</a:t>
            </a:r>
            <a:endParaRPr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・施設・設備の適正利用　　など</a:t>
            </a:r>
            <a:endParaRPr kumimoji="1" lang="ja-JP" altLang="en-US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525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3236</TotalTime>
  <Words>297</Words>
  <Application>Microsoft Office PowerPoint</Application>
  <PresentationFormat>画面に合わせる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169</cp:revision>
  <cp:lastPrinted>2018-02-08T07:34:44Z</cp:lastPrinted>
  <dcterms:created xsi:type="dcterms:W3CDTF">2017-10-05T09:07:36Z</dcterms:created>
  <dcterms:modified xsi:type="dcterms:W3CDTF">2018-02-08T07:34:46Z</dcterms:modified>
</cp:coreProperties>
</file>