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CD8F9"/>
    <a:srgbClr val="FBC5F6"/>
    <a:srgbClr val="EC7524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3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8C593-3278-458B-BA2C-942DB6BAC80D}" type="datetimeFigureOut">
              <a:rPr kumimoji="1" lang="ja-JP" altLang="en-US" smtClean="0"/>
              <a:t>2021/8/10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E2CCF-160E-491A-A9FE-00F99E6518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9316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FD3-09DD-4236-990C-4AAEE719CF90}" type="datetimeFigureOut">
              <a:rPr kumimoji="1" lang="ja-JP" altLang="en-US" smtClean="0"/>
              <a:t>2021/8/10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11F3-70F6-41B5-A5AE-70A9811FB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1031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FD3-09DD-4236-990C-4AAEE719CF90}" type="datetimeFigureOut">
              <a:rPr kumimoji="1" lang="ja-JP" altLang="en-US" smtClean="0"/>
              <a:t>2021/8/10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11F3-70F6-41B5-A5AE-70A9811FB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8708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FD3-09DD-4236-990C-4AAEE719CF90}" type="datetimeFigureOut">
              <a:rPr kumimoji="1" lang="ja-JP" altLang="en-US" smtClean="0"/>
              <a:t>2021/8/10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11F3-70F6-41B5-A5AE-70A9811FB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9969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FD3-09DD-4236-990C-4AAEE719CF90}" type="datetimeFigureOut">
              <a:rPr kumimoji="1" lang="ja-JP" altLang="en-US" smtClean="0"/>
              <a:t>2021/8/10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11F3-70F6-41B5-A5AE-70A9811FB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7874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FD3-09DD-4236-990C-4AAEE719CF90}" type="datetimeFigureOut">
              <a:rPr kumimoji="1" lang="ja-JP" altLang="en-US" smtClean="0"/>
              <a:t>2021/8/10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11F3-70F6-41B5-A5AE-70A9811FB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0426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FD3-09DD-4236-990C-4AAEE719CF90}" type="datetimeFigureOut">
              <a:rPr kumimoji="1" lang="ja-JP" altLang="en-US" smtClean="0"/>
              <a:t>2021/8/10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11F3-70F6-41B5-A5AE-70A9811FB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9216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FD3-09DD-4236-990C-4AAEE719CF90}" type="datetimeFigureOut">
              <a:rPr kumimoji="1" lang="ja-JP" altLang="en-US" smtClean="0"/>
              <a:t>2021/8/10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11F3-70F6-41B5-A5AE-70A9811FB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349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FD3-09DD-4236-990C-4AAEE719CF90}" type="datetimeFigureOut">
              <a:rPr kumimoji="1" lang="ja-JP" altLang="en-US" smtClean="0"/>
              <a:t>2021/8/10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11F3-70F6-41B5-A5AE-70A9811FB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377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FD3-09DD-4236-990C-4AAEE719CF90}" type="datetimeFigureOut">
              <a:rPr kumimoji="1" lang="ja-JP" altLang="en-US" smtClean="0"/>
              <a:t>2021/8/10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11F3-70F6-41B5-A5AE-70A9811FB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4982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FD3-09DD-4236-990C-4AAEE719CF90}" type="datetimeFigureOut">
              <a:rPr kumimoji="1" lang="ja-JP" altLang="en-US" smtClean="0"/>
              <a:t>2021/8/10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11F3-70F6-41B5-A5AE-70A9811FB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3536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FD3-09DD-4236-990C-4AAEE719CF90}" type="datetimeFigureOut">
              <a:rPr kumimoji="1" lang="ja-JP" altLang="en-US" smtClean="0"/>
              <a:t>2021/8/10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11F3-70F6-41B5-A5AE-70A9811FB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6680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26FD3-09DD-4236-990C-4AAEE719CF90}" type="datetimeFigureOut">
              <a:rPr kumimoji="1" lang="ja-JP" altLang="en-US" smtClean="0"/>
              <a:t>2021/8/10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711F3-70F6-41B5-A5AE-70A9811FB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664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4" y="2528853"/>
            <a:ext cx="4384105" cy="3288079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155" y="2519069"/>
            <a:ext cx="4397150" cy="3297863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テキスト ボックス 8"/>
          <p:cNvSpPr txBox="1"/>
          <p:nvPr/>
        </p:nvSpPr>
        <p:spPr>
          <a:xfrm>
            <a:off x="368099" y="679012"/>
            <a:ext cx="8550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ja-JP" altLang="en-US" sz="4000" b="1" kern="100" dirty="0">
                <a:ln w="22225">
                  <a:solidFill>
                    <a:srgbClr val="389454"/>
                  </a:solidFill>
                  <a:prstDash val="solid"/>
                </a:ln>
                <a:solidFill>
                  <a:srgbClr val="FFFF00"/>
                </a:solidFill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あおむけで一緒</a:t>
            </a:r>
            <a:r>
              <a:rPr lang="ja-JP" altLang="en-US" sz="4000" b="1" kern="100" dirty="0" smtClean="0">
                <a:ln w="22225">
                  <a:solidFill>
                    <a:srgbClr val="389454"/>
                  </a:solidFill>
                  <a:prstDash val="solid"/>
                </a:ln>
                <a:solidFill>
                  <a:srgbClr val="FFFF00"/>
                </a:solidFill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にあそぼう</a:t>
            </a:r>
            <a:r>
              <a:rPr lang="ja-JP" altLang="en-US" sz="2400" b="1" kern="100" dirty="0" smtClean="0">
                <a:ln w="22225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と思ったら・・・</a:t>
            </a:r>
            <a:endParaRPr lang="ja-JP" altLang="en-US" sz="4000" b="1" kern="100" dirty="0">
              <a:ln w="22225">
                <a:solidFill>
                  <a:schemeClr val="accent6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60100" y="1976005"/>
            <a:ext cx="2913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A</a:t>
            </a:r>
            <a:r>
              <a:rPr kumimoji="1" lang="ja-JP" altLang="en-US" sz="2400" b="1" dirty="0" smtClean="0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反り返ってしまう</a:t>
            </a:r>
            <a:endParaRPr kumimoji="1" lang="ja-JP" altLang="en-US" sz="2400" b="1" dirty="0">
              <a:ln w="22225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487513" y="1976005"/>
            <a:ext cx="4729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n>
                  <a:solidFill>
                    <a:schemeClr val="bg1"/>
                  </a:solidFill>
                </a:ln>
                <a:solidFill>
                  <a:srgbClr val="FF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B</a:t>
            </a:r>
            <a:r>
              <a:rPr kumimoji="1" lang="ja-JP" altLang="en-US" sz="2400" dirty="0" smtClean="0">
                <a:ln>
                  <a:solidFill>
                    <a:schemeClr val="bg1"/>
                  </a:solidFill>
                </a:ln>
                <a:solidFill>
                  <a:srgbClr val="FF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体が重くて動くことができない</a:t>
            </a:r>
            <a:endParaRPr kumimoji="1" lang="ja-JP" altLang="en-US" sz="2400" dirty="0">
              <a:ln>
                <a:solidFill>
                  <a:schemeClr val="bg1"/>
                </a:solidFill>
              </a:ln>
              <a:solidFill>
                <a:srgbClr val="FF00FF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96115" y="122021"/>
            <a:ext cx="5986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ln w="22225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こんなときどうする？</a:t>
            </a:r>
            <a:endParaRPr kumimoji="1" lang="ja-JP" altLang="en-US" sz="3200" b="1" dirty="0">
              <a:ln w="22225">
                <a:solidFill>
                  <a:schemeClr val="accent6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3" name="下矢印 12"/>
          <p:cNvSpPr/>
          <p:nvPr/>
        </p:nvSpPr>
        <p:spPr>
          <a:xfrm>
            <a:off x="2053144" y="5880043"/>
            <a:ext cx="466344" cy="283464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下矢印 13"/>
          <p:cNvSpPr/>
          <p:nvPr/>
        </p:nvSpPr>
        <p:spPr>
          <a:xfrm>
            <a:off x="6483096" y="5880043"/>
            <a:ext cx="466344" cy="283464"/>
          </a:xfrm>
          <a:prstGeom prst="downArrow">
            <a:avLst/>
          </a:prstGeom>
          <a:solidFill>
            <a:srgbClr val="FF00FF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783080" y="6113092"/>
            <a:ext cx="1290418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 smtClean="0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A</a:t>
            </a:r>
            <a:r>
              <a:rPr kumimoji="1" lang="ja-JP" altLang="en-US" sz="4000" b="1" dirty="0" smtClean="0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へ</a:t>
            </a:r>
            <a:endParaRPr kumimoji="1" lang="ja-JP" altLang="en-US" sz="4000" b="1" dirty="0">
              <a:ln w="22225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225871" y="6113092"/>
            <a:ext cx="12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>
                <a:ln>
                  <a:solidFill>
                    <a:schemeClr val="bg1"/>
                  </a:solidFill>
                </a:ln>
                <a:solidFill>
                  <a:srgbClr val="FF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B</a:t>
            </a:r>
            <a:r>
              <a:rPr kumimoji="1" lang="ja-JP" altLang="en-US" sz="4000" dirty="0" smtClean="0">
                <a:ln>
                  <a:solidFill>
                    <a:schemeClr val="bg1"/>
                  </a:solidFill>
                </a:ln>
                <a:solidFill>
                  <a:srgbClr val="FF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へ</a:t>
            </a:r>
            <a:endParaRPr kumimoji="1" lang="ja-JP" altLang="en-US" sz="4000" dirty="0">
              <a:ln>
                <a:solidFill>
                  <a:schemeClr val="bg1"/>
                </a:solidFill>
              </a:ln>
              <a:solidFill>
                <a:srgbClr val="FF00FF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4411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4552836" y="136086"/>
            <a:ext cx="4507493" cy="9601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頭の</a:t>
            </a:r>
            <a:r>
              <a:rPr kumimoji="1" lang="ja-JP" altLang="en-US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方</a:t>
            </a:r>
            <a:r>
              <a:rPr kumimoji="1" lang="ja-JP" altLang="en-US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にある重心を足の方にかけるために</a:t>
            </a:r>
            <a:endParaRPr kumimoji="1" lang="en-US" altLang="ja-JP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胸</a:t>
            </a:r>
            <a:r>
              <a:rPr kumimoji="1" lang="ja-JP" altLang="en-US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からおしりの</a:t>
            </a:r>
            <a:r>
              <a:rPr kumimoji="1" lang="ja-JP" altLang="en-US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方</a:t>
            </a:r>
            <a:r>
              <a:rPr kumimoji="1" lang="ja-JP" altLang="en-US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に圧をかけていく</a:t>
            </a:r>
            <a:endParaRPr kumimoji="1" lang="ja-JP" altLang="en-US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50400" y="3782569"/>
            <a:ext cx="4150800" cy="9601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上下左右に手をブラブラしてみる</a:t>
            </a:r>
            <a:endParaRPr kumimoji="1" lang="ja-JP" altLang="en-US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4552836" y="3782569"/>
            <a:ext cx="4507493" cy="9601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上下左右に足をブラブラしてみる</a:t>
            </a:r>
            <a:endParaRPr kumimoji="1" lang="ja-JP" altLang="en-US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10"/>
          <a:stretch/>
        </p:blipFill>
        <p:spPr>
          <a:xfrm rot="10800000">
            <a:off x="4552836" y="916643"/>
            <a:ext cx="4507493" cy="2412000"/>
          </a:xfrm>
          <a:prstGeom prst="round2Same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400" y="4278228"/>
            <a:ext cx="4150800" cy="2521001"/>
          </a:xfrm>
          <a:prstGeom prst="round2Same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53129" y="4281580"/>
            <a:ext cx="4507200" cy="2490380"/>
          </a:xfrm>
          <a:prstGeom prst="round2Same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角丸四角形 9"/>
          <p:cNvSpPr/>
          <p:nvPr/>
        </p:nvSpPr>
        <p:spPr>
          <a:xfrm>
            <a:off x="50273" y="989937"/>
            <a:ext cx="4150800" cy="9601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ふかふかのクッションに寝かしてみる</a:t>
            </a:r>
            <a:endParaRPr kumimoji="1" lang="ja-JP" altLang="en-US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400" y="1456642"/>
            <a:ext cx="4145281" cy="1872000"/>
          </a:xfrm>
          <a:prstGeom prst="round2Same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4" name="テキスト ボックス 13"/>
          <p:cNvSpPr txBox="1"/>
          <p:nvPr/>
        </p:nvSpPr>
        <p:spPr>
          <a:xfrm>
            <a:off x="150554" y="303650"/>
            <a:ext cx="405384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ln w="95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A</a:t>
            </a:r>
            <a:r>
              <a:rPr kumimoji="1" lang="ja-JP" altLang="en-US" sz="2000" b="1" dirty="0">
                <a:ln w="95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</a:t>
            </a:r>
            <a:r>
              <a:rPr kumimoji="1" lang="ja-JP" altLang="en-US" sz="2000" b="1" dirty="0" smtClean="0">
                <a:ln w="95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どうしたらリラックスできるのか？</a:t>
            </a:r>
            <a:endParaRPr kumimoji="1" lang="ja-JP" altLang="en-US" sz="2000" b="1" dirty="0">
              <a:ln w="9525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5" name="下矢印 14"/>
          <p:cNvSpPr/>
          <p:nvPr/>
        </p:nvSpPr>
        <p:spPr>
          <a:xfrm rot="16200000">
            <a:off x="4171240" y="2116730"/>
            <a:ext cx="466344" cy="283464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下矢印 17"/>
          <p:cNvSpPr/>
          <p:nvPr/>
        </p:nvSpPr>
        <p:spPr>
          <a:xfrm rot="18816744">
            <a:off x="4142098" y="3345628"/>
            <a:ext cx="466344" cy="283464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下矢印 18"/>
          <p:cNvSpPr/>
          <p:nvPr/>
        </p:nvSpPr>
        <p:spPr>
          <a:xfrm>
            <a:off x="1891889" y="3413874"/>
            <a:ext cx="466344" cy="283464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3" name="直線矢印コネクタ 2"/>
          <p:cNvCxnSpPr/>
          <p:nvPr/>
        </p:nvCxnSpPr>
        <p:spPr>
          <a:xfrm>
            <a:off x="6473952" y="1618488"/>
            <a:ext cx="877824" cy="73152"/>
          </a:xfrm>
          <a:prstGeom prst="straightConnector1">
            <a:avLst/>
          </a:prstGeom>
          <a:ln w="85725">
            <a:solidFill>
              <a:schemeClr val="accent1">
                <a:lumMod val="5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矢印コネクタ 4"/>
          <p:cNvCxnSpPr/>
          <p:nvPr/>
        </p:nvCxnSpPr>
        <p:spPr>
          <a:xfrm>
            <a:off x="7319772" y="4519504"/>
            <a:ext cx="32004" cy="722196"/>
          </a:xfrm>
          <a:prstGeom prst="straightConnector1">
            <a:avLst/>
          </a:prstGeom>
          <a:ln w="85725">
            <a:solidFill>
              <a:schemeClr val="accent1">
                <a:lumMod val="50000"/>
              </a:schemeClr>
            </a:solidFill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円弧 21"/>
          <p:cNvSpPr/>
          <p:nvPr/>
        </p:nvSpPr>
        <p:spPr>
          <a:xfrm>
            <a:off x="7351776" y="4621336"/>
            <a:ext cx="896112" cy="1385494"/>
          </a:xfrm>
          <a:prstGeom prst="arc">
            <a:avLst>
              <a:gd name="adj1" fmla="val 16200000"/>
              <a:gd name="adj2" fmla="val 5374346"/>
            </a:avLst>
          </a:prstGeom>
          <a:ln w="85725">
            <a:solidFill>
              <a:schemeClr val="accent1">
                <a:lumMod val="60000"/>
                <a:lumOff val="40000"/>
              </a:schemeClr>
            </a:solidFill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矢印コネクタ 22"/>
          <p:cNvCxnSpPr/>
          <p:nvPr/>
        </p:nvCxnSpPr>
        <p:spPr>
          <a:xfrm>
            <a:off x="2442972" y="5409861"/>
            <a:ext cx="32004" cy="722196"/>
          </a:xfrm>
          <a:prstGeom prst="straightConnector1">
            <a:avLst/>
          </a:prstGeom>
          <a:ln w="85725">
            <a:solidFill>
              <a:schemeClr val="accent1">
                <a:lumMod val="50000"/>
              </a:schemeClr>
            </a:solidFill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円弧 23"/>
          <p:cNvSpPr/>
          <p:nvPr/>
        </p:nvSpPr>
        <p:spPr>
          <a:xfrm rot="20779806">
            <a:off x="2396226" y="4503868"/>
            <a:ext cx="896112" cy="1385494"/>
          </a:xfrm>
          <a:prstGeom prst="arc">
            <a:avLst>
              <a:gd name="adj1" fmla="val 16200000"/>
              <a:gd name="adj2" fmla="val 5374346"/>
            </a:avLst>
          </a:prstGeom>
          <a:ln w="85725">
            <a:solidFill>
              <a:schemeClr val="accent1">
                <a:lumMod val="60000"/>
                <a:lumOff val="40000"/>
              </a:schemeClr>
            </a:solidFill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9840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/>
        </p:nvGrpSpPr>
        <p:grpSpPr>
          <a:xfrm>
            <a:off x="4758504" y="3913385"/>
            <a:ext cx="4269600" cy="2839259"/>
            <a:chOff x="4759200" y="3925622"/>
            <a:chExt cx="4269600" cy="2839259"/>
          </a:xfrm>
        </p:grpSpPr>
        <p:sp>
          <p:nvSpPr>
            <p:cNvPr id="14" name="角丸四角形 13"/>
            <p:cNvSpPr/>
            <p:nvPr/>
          </p:nvSpPr>
          <p:spPr>
            <a:xfrm>
              <a:off x="4759200" y="3925622"/>
              <a:ext cx="4269600" cy="2090404"/>
            </a:xfrm>
            <a:prstGeom prst="roundRect">
              <a:avLst/>
            </a:prstGeom>
            <a:solidFill>
              <a:srgbClr val="FCD8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kumimoji="1" lang="ja-JP" altLang="en-US" dirty="0" smtClean="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 おもちゃをお腹に置き頭を支えて遊ぶ</a:t>
              </a:r>
              <a:endParaRPr kumimoji="1" lang="ja-JP" altLang="en-US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759200" y="4419431"/>
              <a:ext cx="4269600" cy="2345450"/>
            </a:xfrm>
            <a:prstGeom prst="round2Same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2" name="グループ化 1"/>
          <p:cNvGrpSpPr/>
          <p:nvPr/>
        </p:nvGrpSpPr>
        <p:grpSpPr>
          <a:xfrm>
            <a:off x="118872" y="625364"/>
            <a:ext cx="4270248" cy="2943901"/>
            <a:chOff x="118872" y="625364"/>
            <a:chExt cx="4270248" cy="2943901"/>
          </a:xfrm>
        </p:grpSpPr>
        <p:sp>
          <p:nvSpPr>
            <p:cNvPr id="11" name="角丸四角形 10"/>
            <p:cNvSpPr/>
            <p:nvPr/>
          </p:nvSpPr>
          <p:spPr>
            <a:xfrm>
              <a:off x="118872" y="625364"/>
              <a:ext cx="4270248" cy="2090404"/>
            </a:xfrm>
            <a:prstGeom prst="roundRect">
              <a:avLst/>
            </a:prstGeom>
            <a:solidFill>
              <a:srgbClr val="FCD8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kumimoji="1" lang="en-US" altLang="ja-JP" dirty="0" smtClean="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Let’s</a:t>
              </a:r>
              <a:r>
                <a:rPr kumimoji="1" lang="ja-JP" altLang="en-US" dirty="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</a:t>
              </a:r>
              <a:r>
                <a:rPr kumimoji="1" lang="en-US" altLang="ja-JP" dirty="0" smtClean="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Try</a:t>
              </a:r>
              <a:r>
                <a:rPr kumimoji="1" lang="ja-JP" altLang="en-US" dirty="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一人</a:t>
              </a:r>
              <a:r>
                <a:rPr kumimoji="1" lang="ja-JP" altLang="en-US" dirty="0" smtClean="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でゴロンの姿勢をとる</a:t>
              </a:r>
              <a:endParaRPr kumimoji="1" lang="en-US" altLang="ja-JP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r>
                <a:rPr kumimoji="1" lang="en-US" altLang="ja-JP" sz="1600" dirty="0" smtClean="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※</a:t>
              </a:r>
              <a:r>
                <a:rPr kumimoji="1" lang="ja-JP" altLang="en-US" sz="1600" dirty="0" smtClean="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仰向けで一緒に</a:t>
              </a:r>
              <a:r>
                <a:rPr kumimoji="1" lang="ja-JP" altLang="en-US" sz="1600" dirty="0" err="1" smtClean="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遊ぼう</a:t>
              </a:r>
              <a:r>
                <a:rPr kumimoji="1" lang="ja-JP" altLang="en-US" sz="1600" dirty="0" smtClean="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参照</a:t>
              </a:r>
              <a:endParaRPr kumimoji="1" lang="en-US" altLang="ja-JP" sz="1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18872" y="1383991"/>
              <a:ext cx="4270248" cy="2185274"/>
            </a:xfrm>
            <a:prstGeom prst="round2Same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4" name="グループ化 3"/>
          <p:cNvGrpSpPr/>
          <p:nvPr/>
        </p:nvGrpSpPr>
        <p:grpSpPr>
          <a:xfrm>
            <a:off x="4758504" y="637281"/>
            <a:ext cx="4270296" cy="2934412"/>
            <a:chOff x="4758504" y="637281"/>
            <a:chExt cx="4270296" cy="2934412"/>
          </a:xfrm>
        </p:grpSpPr>
        <p:sp>
          <p:nvSpPr>
            <p:cNvPr id="13" name="角丸四角形 12"/>
            <p:cNvSpPr/>
            <p:nvPr/>
          </p:nvSpPr>
          <p:spPr>
            <a:xfrm>
              <a:off x="4758504" y="637281"/>
              <a:ext cx="4269600" cy="2090404"/>
            </a:xfrm>
            <a:prstGeom prst="roundRect">
              <a:avLst/>
            </a:prstGeom>
            <a:solidFill>
              <a:srgbClr val="FCD8F9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kumimoji="1" lang="ja-JP" altLang="en-US" dirty="0" smtClean="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　 枕を背中の下に入れて傾斜を作る</a:t>
              </a:r>
              <a:endParaRPr kumimoji="1" lang="ja-JP" altLang="en-US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759200" y="1104116"/>
              <a:ext cx="4269600" cy="2467577"/>
            </a:xfrm>
            <a:prstGeom prst="round2Same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19" name="グループ化 18"/>
          <p:cNvGrpSpPr/>
          <p:nvPr/>
        </p:nvGrpSpPr>
        <p:grpSpPr>
          <a:xfrm>
            <a:off x="558000" y="3805165"/>
            <a:ext cx="2952491" cy="2941428"/>
            <a:chOff x="558000" y="3805165"/>
            <a:chExt cx="2952491" cy="2941428"/>
          </a:xfrm>
        </p:grpSpPr>
        <p:sp>
          <p:nvSpPr>
            <p:cNvPr id="12" name="角丸四角形 11"/>
            <p:cNvSpPr/>
            <p:nvPr/>
          </p:nvSpPr>
          <p:spPr>
            <a:xfrm>
              <a:off x="558491" y="3805165"/>
              <a:ext cx="2952000" cy="1712452"/>
            </a:xfrm>
            <a:prstGeom prst="roundRect">
              <a:avLst/>
            </a:prstGeom>
            <a:solidFill>
              <a:srgbClr val="FCD8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kumimoji="1" lang="ja-JP" altLang="en-US" dirty="0" smtClean="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大きさの違う枕を使うと傾斜ができる</a:t>
              </a:r>
              <a:endParaRPr kumimoji="1" lang="ja-JP" altLang="en-US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58000" y="4528253"/>
              <a:ext cx="2952000" cy="2218340"/>
            </a:xfrm>
            <a:prstGeom prst="round2Same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sp>
        <p:nvSpPr>
          <p:cNvPr id="10" name="テキスト ボックス 9"/>
          <p:cNvSpPr txBox="1"/>
          <p:nvPr/>
        </p:nvSpPr>
        <p:spPr>
          <a:xfrm>
            <a:off x="1709928" y="19602"/>
            <a:ext cx="6702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n>
                  <a:solidFill>
                    <a:schemeClr val="bg1"/>
                  </a:solidFill>
                </a:ln>
                <a:solidFill>
                  <a:srgbClr val="FF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B</a:t>
            </a:r>
            <a:r>
              <a:rPr kumimoji="1" lang="ja-JP" altLang="en-US" sz="2400" dirty="0">
                <a:ln>
                  <a:solidFill>
                    <a:schemeClr val="bg1"/>
                  </a:solidFill>
                </a:ln>
                <a:solidFill>
                  <a:srgbClr val="FF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kumimoji="1" lang="ja-JP" altLang="en-US" sz="2400" dirty="0" smtClean="0">
                <a:ln>
                  <a:solidFill>
                    <a:schemeClr val="bg1"/>
                  </a:solidFill>
                </a:ln>
                <a:solidFill>
                  <a:srgbClr val="FF00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どうしたら体の重みをとることができるのか？</a:t>
            </a:r>
            <a:endParaRPr kumimoji="1" lang="ja-JP" altLang="en-US" sz="2400" dirty="0">
              <a:ln>
                <a:solidFill>
                  <a:schemeClr val="bg1"/>
                </a:solidFill>
              </a:ln>
              <a:solidFill>
                <a:srgbClr val="FF00FF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6" name="直角三角形 15"/>
          <p:cNvSpPr/>
          <p:nvPr/>
        </p:nvSpPr>
        <p:spPr>
          <a:xfrm>
            <a:off x="733269" y="5619092"/>
            <a:ext cx="3242496" cy="1088136"/>
          </a:xfrm>
          <a:prstGeom prst="rtTriangle">
            <a:avLst/>
          </a:prstGeom>
          <a:noFill/>
          <a:ln w="60325">
            <a:solidFill>
              <a:srgbClr val="FF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直角三角形 14"/>
          <p:cNvSpPr/>
          <p:nvPr/>
        </p:nvSpPr>
        <p:spPr>
          <a:xfrm>
            <a:off x="4882896" y="2322243"/>
            <a:ext cx="3242496" cy="1088136"/>
          </a:xfrm>
          <a:prstGeom prst="rtTriangle">
            <a:avLst/>
          </a:prstGeom>
          <a:noFill/>
          <a:ln w="60325">
            <a:solidFill>
              <a:srgbClr val="FF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" name="直線矢印コネクタ 2"/>
          <p:cNvCxnSpPr/>
          <p:nvPr/>
        </p:nvCxnSpPr>
        <p:spPr>
          <a:xfrm flipV="1">
            <a:off x="2807208" y="3569266"/>
            <a:ext cx="2322576" cy="2356046"/>
          </a:xfrm>
          <a:prstGeom prst="straightConnector1">
            <a:avLst/>
          </a:prstGeom>
          <a:ln w="25400">
            <a:solidFill>
              <a:srgbClr val="FF00FF"/>
            </a:solidFill>
            <a:headEnd w="lg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下矢印 16"/>
          <p:cNvSpPr/>
          <p:nvPr/>
        </p:nvSpPr>
        <p:spPr>
          <a:xfrm rot="16200000">
            <a:off x="4365312" y="2180511"/>
            <a:ext cx="466344" cy="283464"/>
          </a:xfrm>
          <a:prstGeom prst="downArrow">
            <a:avLst/>
          </a:prstGeom>
          <a:solidFill>
            <a:srgbClr val="FF00FF"/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下矢印 17"/>
          <p:cNvSpPr/>
          <p:nvPr/>
        </p:nvSpPr>
        <p:spPr>
          <a:xfrm>
            <a:off x="6728664" y="3625698"/>
            <a:ext cx="466344" cy="283464"/>
          </a:xfrm>
          <a:prstGeom prst="downArrow">
            <a:avLst/>
          </a:prstGeom>
          <a:solidFill>
            <a:srgbClr val="FF00FF"/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952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483</TotalTime>
  <Words>151</Words>
  <Application>Microsoft Office PowerPoint</Application>
  <PresentationFormat>画面に合わせる (4:3)</PresentationFormat>
  <Paragraphs>18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3" baseType="lpstr">
      <vt:lpstr>HGP創英角ﾎﾟｯﾌﾟ体</vt:lpstr>
      <vt:lpstr>ＭＳ Ｐゴシック</vt:lpstr>
      <vt:lpstr>游ゴシック</vt:lpstr>
      <vt:lpstr>游ゴシック Light</vt:lpstr>
      <vt:lpstr>游明朝</vt:lpstr>
      <vt:lpstr>Arial</vt:lpstr>
      <vt:lpstr>Calibri</vt:lpstr>
      <vt:lpstr>Calibri Light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>TAIMS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東京都</dc:creator>
  <cp:lastModifiedBy>東京都</cp:lastModifiedBy>
  <cp:revision>35</cp:revision>
  <dcterms:created xsi:type="dcterms:W3CDTF">2021-01-25T02:28:56Z</dcterms:created>
  <dcterms:modified xsi:type="dcterms:W3CDTF">2021-08-10T06:43:20Z</dcterms:modified>
</cp:coreProperties>
</file>