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CD8F9"/>
    <a:srgbClr val="FBC5F6"/>
    <a:srgbClr val="EC7524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C593-3278-458B-BA2C-942DB6BAC80D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2CCF-160E-491A-A9FE-00F99E651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1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0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70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96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87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42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2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4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7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9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3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6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6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68099" y="679012"/>
            <a:ext cx="855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100" cap="none" spc="0" normalizeH="0" baseline="0" noProof="0" dirty="0" smtClean="0">
                <a:ln w="22225">
                  <a:solidFill>
                    <a:srgbClr val="389454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よこむきで</a:t>
            </a:r>
            <a:r>
              <a:rPr kumimoji="0" lang="ja-JP" altLang="en-US" sz="4000" b="1" i="0" u="none" strike="noStrike" kern="100" cap="none" spc="0" normalizeH="0" baseline="0" noProof="0" dirty="0">
                <a:ln w="22225">
                  <a:solidFill>
                    <a:srgbClr val="389454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一緒</a:t>
            </a:r>
            <a:r>
              <a:rPr kumimoji="0" lang="ja-JP" altLang="en-US" sz="4000" b="1" i="0" u="none" strike="noStrike" kern="100" cap="none" spc="0" normalizeH="0" baseline="0" noProof="0" dirty="0" smtClean="0">
                <a:ln w="22225">
                  <a:solidFill>
                    <a:srgbClr val="389454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にあそぼう</a:t>
            </a:r>
            <a:r>
              <a:rPr kumimoji="0" lang="ja-JP" altLang="en-US" sz="2400" b="1" i="0" u="none" strike="noStrike" kern="100" cap="none" spc="0" normalizeH="0" baseline="0" noProof="0" dirty="0" smtClean="0">
                <a:ln w="22225">
                  <a:solidFill>
                    <a:srgbClr val="70AD47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と思ったら・・・</a:t>
            </a:r>
            <a:endParaRPr kumimoji="0" lang="ja-JP" altLang="en-US" sz="4000" b="1" i="0" u="none" strike="noStrike" kern="100" cap="none" spc="0" normalizeH="0" baseline="0" noProof="0" dirty="0">
              <a:ln w="22225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7281" y="1943889"/>
            <a:ext cx="638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 w="22225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反り返ってしまうとき　やうまく手が出ないとき</a:t>
            </a:r>
            <a:endParaRPr kumimoji="1" lang="ja-JP" altLang="en-US" sz="2400" b="1" i="0" u="none" strike="noStrike" kern="1200" cap="none" spc="0" normalizeH="0" baseline="0" noProof="0" dirty="0">
              <a:ln w="22225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6115" y="122021"/>
            <a:ext cx="598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 w="22225">
                  <a:solidFill>
                    <a:srgbClr val="70AD47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こんなときどうする？</a:t>
            </a:r>
            <a:endParaRPr kumimoji="1" lang="ja-JP" altLang="en-US" sz="3200" b="1" i="0" u="none" strike="noStrike" kern="1200" cap="none" spc="0" normalizeH="0" baseline="0" noProof="0" dirty="0">
              <a:ln w="22225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12393" r="3374" b="24060"/>
          <a:stretch/>
        </p:blipFill>
        <p:spPr>
          <a:xfrm>
            <a:off x="138350" y="2790645"/>
            <a:ext cx="4504804" cy="2398143"/>
          </a:xfrm>
          <a:prstGeom prst="round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11548" r="3781" b="16280"/>
          <a:stretch/>
        </p:blipFill>
        <p:spPr>
          <a:xfrm>
            <a:off x="4764639" y="2717321"/>
            <a:ext cx="4153571" cy="25447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片側の 2 つの角を丸めた四角形 14"/>
          <p:cNvSpPr/>
          <p:nvPr/>
        </p:nvSpPr>
        <p:spPr>
          <a:xfrm>
            <a:off x="4676875" y="1476492"/>
            <a:ext cx="4265072" cy="1197514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胸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に手を当てて臍の方向へ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下げながら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揺らして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片側の 2 つの角を丸めた四角形 1"/>
          <p:cNvSpPr/>
          <p:nvPr/>
        </p:nvSpPr>
        <p:spPr>
          <a:xfrm>
            <a:off x="161965" y="1522506"/>
            <a:ext cx="4405631" cy="1168935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腰を前後に揺らして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64780" y="258869"/>
            <a:ext cx="46815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 w="9525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 smtClean="0">
                <a:ln w="9525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どうしたらリラックスできるのか？</a:t>
            </a:r>
            <a:endParaRPr kumimoji="1" lang="ja-JP" altLang="en-US" sz="2400" b="1" i="0" u="none" strike="noStrike" kern="1200" cap="none" spc="0" normalizeH="0" baseline="0" noProof="0" dirty="0">
              <a:ln w="9525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27944" r="4402" b="4422"/>
          <a:stretch/>
        </p:blipFill>
        <p:spPr>
          <a:xfrm>
            <a:off x="161965" y="2308530"/>
            <a:ext cx="4405632" cy="2452815"/>
          </a:xfrm>
          <a:prstGeom prst="roundRect">
            <a:avLst/>
          </a:prstGeom>
          <a:ln>
            <a:solidFill>
              <a:srgbClr val="41719C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" t="19561" r="9517" b="10416"/>
          <a:stretch/>
        </p:blipFill>
        <p:spPr>
          <a:xfrm>
            <a:off x="4676876" y="2308530"/>
            <a:ext cx="4272339" cy="2473671"/>
          </a:xfrm>
          <a:prstGeom prst="roundRect">
            <a:avLst/>
          </a:prstGeom>
          <a:ln>
            <a:solidFill>
              <a:srgbClr val="41719C"/>
            </a:solidFill>
          </a:ln>
        </p:spPr>
      </p:pic>
      <p:cxnSp>
        <p:nvCxnSpPr>
          <p:cNvPr id="5" name="直線矢印コネクタ 4"/>
          <p:cNvCxnSpPr/>
          <p:nvPr/>
        </p:nvCxnSpPr>
        <p:spPr>
          <a:xfrm>
            <a:off x="6686776" y="3027427"/>
            <a:ext cx="466580" cy="638156"/>
          </a:xfrm>
          <a:prstGeom prst="straightConnector1">
            <a:avLst/>
          </a:prstGeom>
          <a:ln w="85725">
            <a:solidFill>
              <a:schemeClr val="accent1">
                <a:lumMod val="5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6245525" y="3348096"/>
            <a:ext cx="441251" cy="269195"/>
          </a:xfrm>
          <a:prstGeom prst="straightConnector1">
            <a:avLst/>
          </a:prstGeom>
          <a:ln w="85725">
            <a:solidFill>
              <a:schemeClr val="accent1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弧 29"/>
          <p:cNvSpPr/>
          <p:nvPr/>
        </p:nvSpPr>
        <p:spPr>
          <a:xfrm rot="11900022">
            <a:off x="1775012" y="2646548"/>
            <a:ext cx="553330" cy="906730"/>
          </a:xfrm>
          <a:prstGeom prst="arc">
            <a:avLst>
              <a:gd name="adj1" fmla="val 16200000"/>
              <a:gd name="adj2" fmla="val 5374346"/>
            </a:avLst>
          </a:prstGeom>
          <a:ln w="85725">
            <a:solidFill>
              <a:schemeClr val="accent1">
                <a:lumMod val="75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364780" y="5207281"/>
            <a:ext cx="4710023" cy="8825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 下方の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手がつぶれない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よう枕やタオルを敷く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 頭が下がらない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よう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に、枕やタオルを敷く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61068" y="6231697"/>
            <a:ext cx="14881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 w="9525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さらに・・・</a:t>
            </a:r>
            <a:endParaRPr kumimoji="1" lang="ja-JP" altLang="en-US" sz="2000" b="1" i="0" u="none" strike="noStrike" kern="1200" cap="none" spc="0" normalizeH="0" baseline="0" noProof="0" dirty="0">
              <a:ln w="9525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60" y="5372307"/>
            <a:ext cx="1418355" cy="982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2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片側の 2 つの角を丸めた四角形 4"/>
          <p:cNvSpPr/>
          <p:nvPr/>
        </p:nvSpPr>
        <p:spPr>
          <a:xfrm>
            <a:off x="284670" y="1329976"/>
            <a:ext cx="4606506" cy="1414732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うつぶせ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に近いよこむき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にする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足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やタオル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の上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置き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､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体重を乗せる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020573" y="1329976"/>
            <a:ext cx="3976777" cy="13773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171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矢印の方向へ左手でお尻を下げて、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頭や手が軽くなるようにする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09928" y="202301"/>
            <a:ext cx="584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 w="9525">
                  <a:solidFill>
                    <a:srgbClr val="5B9BD5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 それでも上手く姿勢がとれないとき</a:t>
            </a:r>
            <a:endParaRPr kumimoji="1" lang="ja-JP" altLang="en-US" sz="2400" b="1" i="0" u="none" strike="noStrike" kern="1200" cap="none" spc="0" normalizeH="0" baseline="0" noProof="0" dirty="0">
              <a:ln w="9525">
                <a:solidFill>
                  <a:srgbClr val="5B9BD5">
                    <a:lumMod val="20000"/>
                    <a:lumOff val="80000"/>
                  </a:srgbClr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00FF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634853" y="5273595"/>
            <a:ext cx="4171389" cy="8183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171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ビニール袋やタオルなど、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受け入れやすいものから触ってみる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9642" b="9832"/>
          <a:stretch/>
        </p:blipFill>
        <p:spPr>
          <a:xfrm>
            <a:off x="5020572" y="2204046"/>
            <a:ext cx="3976777" cy="2645474"/>
          </a:xfrm>
          <a:prstGeom prst="roundRect">
            <a:avLst/>
          </a:prstGeom>
          <a:ln>
            <a:solidFill>
              <a:srgbClr val="41719C"/>
            </a:solidFill>
          </a:ln>
        </p:spPr>
      </p:pic>
      <p:cxnSp>
        <p:nvCxnSpPr>
          <p:cNvPr id="27" name="直線矢印コネクタ 26"/>
          <p:cNvCxnSpPr/>
          <p:nvPr/>
        </p:nvCxnSpPr>
        <p:spPr>
          <a:xfrm flipH="1">
            <a:off x="6098876" y="2817017"/>
            <a:ext cx="621103" cy="22428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15383" r="3760" b="13875"/>
          <a:stretch/>
        </p:blipFill>
        <p:spPr>
          <a:xfrm>
            <a:off x="284671" y="2204046"/>
            <a:ext cx="4606505" cy="2609279"/>
          </a:xfrm>
          <a:prstGeom prst="roundRect">
            <a:avLst/>
          </a:prstGeom>
          <a:solidFill>
            <a:schemeClr val="accent2"/>
          </a:solidFill>
          <a:ln>
            <a:solidFill>
              <a:srgbClr val="41719C"/>
            </a:solidFill>
          </a:ln>
        </p:spPr>
      </p:pic>
      <p:sp>
        <p:nvSpPr>
          <p:cNvPr id="12" name="円弧 11"/>
          <p:cNvSpPr/>
          <p:nvPr/>
        </p:nvSpPr>
        <p:spPr>
          <a:xfrm rot="6395863">
            <a:off x="7384115" y="3260438"/>
            <a:ext cx="147442" cy="892834"/>
          </a:xfrm>
          <a:prstGeom prst="arc">
            <a:avLst>
              <a:gd name="adj1" fmla="val 17814033"/>
              <a:gd name="adj2" fmla="val 5417609"/>
            </a:avLst>
          </a:prstGeom>
          <a:ln w="85725">
            <a:solidFill>
              <a:schemeClr val="accent1">
                <a:lumMod val="75000"/>
              </a:schemeClr>
            </a:solidFill>
            <a:headEnd type="triangle"/>
            <a:tailEnd type="non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60" y="5416796"/>
            <a:ext cx="1611331" cy="1206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7" y="4813325"/>
            <a:ext cx="1596083" cy="1195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1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160</Words>
  <Application>Microsoft Office PowerPoint</Application>
  <PresentationFormat>画面に合わせる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HGP創英角ﾎﾟｯﾌﾟ体</vt:lpstr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</cp:lastModifiedBy>
  <cp:revision>35</cp:revision>
  <dcterms:created xsi:type="dcterms:W3CDTF">2021-01-25T02:28:56Z</dcterms:created>
  <dcterms:modified xsi:type="dcterms:W3CDTF">2021-08-10T07:05:58Z</dcterms:modified>
</cp:coreProperties>
</file>