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3568-93AA-4F58-A53F-01C88EF8D6D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AFE3-8783-4440-821B-6076D8D2E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7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3568-93AA-4F58-A53F-01C88EF8D6D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0AFE3-8783-4440-821B-6076D8D2E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8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2021-01-15T00:30:44Z</dcterms:created>
  <dcterms:modified xsi:type="dcterms:W3CDTF">2021-01-15T00:30:44Z</dcterms:modified>
</cp:coreProperties>
</file>