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5575" cy="109077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33568-93AA-4F58-A53F-01C88EF8D6DC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50AFE3-8783-4440-821B-6076D8D2E2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751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571" y="580736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571" y="2903673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571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33568-93AA-4F58-A53F-01C88EF8D6DC}" type="datetimeFigureOut">
              <a:rPr kumimoji="1" lang="ja-JP" altLang="en-US" smtClean="0"/>
              <a:t>2021/1/15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575659" y="10109835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491500" y="10109835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0AFE3-8783-4440-821B-6076D8D2E2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135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583204" rtl="0" eaLnBrk="1" latinLnBrk="0" hangingPunct="1">
        <a:lnSpc>
          <a:spcPct val="90000"/>
        </a:lnSpc>
        <a:spcBef>
          <a:spcPct val="0"/>
        </a:spcBef>
        <a:buNone/>
        <a:defRPr kumimoji="1" sz="280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5801" indent="-145801" algn="l" defTabSz="583204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kumimoji="1" sz="1786" kern="1200">
          <a:solidFill>
            <a:schemeClr val="tx1"/>
          </a:solidFill>
          <a:latin typeface="+mn-lt"/>
          <a:ea typeface="+mn-ea"/>
          <a:cs typeface="+mn-cs"/>
        </a:defRPr>
      </a:lvl1pPr>
      <a:lvl2pPr marL="437403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9005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102060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210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812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414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7016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618" indent="-145801" algn="l" defTabSz="583204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602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204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806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409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8011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613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215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817" algn="l" defTabSz="583204" rtl="0" eaLnBrk="1" latinLnBrk="0" hangingPunct="1">
        <a:defRPr kumimoji="1"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5575" cy="10907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89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
</dc:creator>
  <cp:lastModifiedBy>東京都
</cp:lastModifiedBy>
  <cp:revision>1</cp:revision>
  <dcterms:created xsi:type="dcterms:W3CDTF">2021-01-15T00:30:44Z</dcterms:created>
  <dcterms:modified xsi:type="dcterms:W3CDTF">2021-01-15T00:30:44Z</dcterms:modified>
</cp:coreProperties>
</file>