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5575" cy="1090771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33568-93AA-4F58-A53F-01C88EF8D6DC}" type="datetimeFigureOut">
              <a:rPr kumimoji="1" lang="ja-JP" altLang="en-US" smtClean="0"/>
              <a:t>2021/1/15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0AFE3-8783-4440-821B-6076D8D2E2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0751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534571" y="580736"/>
            <a:ext cx="6706433" cy="21083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34571" y="2903673"/>
            <a:ext cx="6706433" cy="69208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534571" y="10109835"/>
            <a:ext cx="1749504" cy="5807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633568-93AA-4F58-A53F-01C88EF8D6DC}" type="datetimeFigureOut">
              <a:rPr kumimoji="1" lang="ja-JP" altLang="en-US" smtClean="0"/>
              <a:t>2021/1/15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575659" y="10109835"/>
            <a:ext cx="2624257" cy="5807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491500" y="10109835"/>
            <a:ext cx="1749504" cy="5807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50AFE3-8783-4440-821B-6076D8D2E2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1135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l" defTabSz="583204" rtl="0" eaLnBrk="1" latinLnBrk="0" hangingPunct="1">
        <a:lnSpc>
          <a:spcPct val="90000"/>
        </a:lnSpc>
        <a:spcBef>
          <a:spcPct val="0"/>
        </a:spcBef>
        <a:buNone/>
        <a:defRPr kumimoji="1" sz="280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5801" indent="-145801" algn="l" defTabSz="583204" rtl="0" eaLnBrk="1" latinLnBrk="0" hangingPunct="1">
        <a:lnSpc>
          <a:spcPct val="90000"/>
        </a:lnSpc>
        <a:spcBef>
          <a:spcPts val="638"/>
        </a:spcBef>
        <a:buFont typeface="Arial" panose="020B0604020202020204" pitchFamily="34" charset="0"/>
        <a:buChar char="•"/>
        <a:defRPr kumimoji="1" sz="1786" kern="1200">
          <a:solidFill>
            <a:schemeClr val="tx1"/>
          </a:solidFill>
          <a:latin typeface="+mn-lt"/>
          <a:ea typeface="+mn-ea"/>
          <a:cs typeface="+mn-cs"/>
        </a:defRPr>
      </a:lvl1pPr>
      <a:lvl2pPr marL="437403" indent="-145801" algn="l" defTabSz="583204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2pPr>
      <a:lvl3pPr marL="729005" indent="-145801" algn="l" defTabSz="583204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kumimoji="1" sz="1276" kern="1200">
          <a:solidFill>
            <a:schemeClr val="tx1"/>
          </a:solidFill>
          <a:latin typeface="+mn-lt"/>
          <a:ea typeface="+mn-ea"/>
          <a:cs typeface="+mn-cs"/>
        </a:defRPr>
      </a:lvl3pPr>
      <a:lvl4pPr marL="1020608" indent="-145801" algn="l" defTabSz="583204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kumimoji="1" sz="1148" kern="1200">
          <a:solidFill>
            <a:schemeClr val="tx1"/>
          </a:solidFill>
          <a:latin typeface="+mn-lt"/>
          <a:ea typeface="+mn-ea"/>
          <a:cs typeface="+mn-cs"/>
        </a:defRPr>
      </a:lvl4pPr>
      <a:lvl5pPr marL="1312210" indent="-145801" algn="l" defTabSz="583204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kumimoji="1" sz="1148" kern="1200">
          <a:solidFill>
            <a:schemeClr val="tx1"/>
          </a:solidFill>
          <a:latin typeface="+mn-lt"/>
          <a:ea typeface="+mn-ea"/>
          <a:cs typeface="+mn-cs"/>
        </a:defRPr>
      </a:lvl5pPr>
      <a:lvl6pPr marL="1603812" indent="-145801" algn="l" defTabSz="583204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kumimoji="1" sz="1148" kern="1200">
          <a:solidFill>
            <a:schemeClr val="tx1"/>
          </a:solidFill>
          <a:latin typeface="+mn-lt"/>
          <a:ea typeface="+mn-ea"/>
          <a:cs typeface="+mn-cs"/>
        </a:defRPr>
      </a:lvl6pPr>
      <a:lvl7pPr marL="1895414" indent="-145801" algn="l" defTabSz="583204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kumimoji="1" sz="1148" kern="1200">
          <a:solidFill>
            <a:schemeClr val="tx1"/>
          </a:solidFill>
          <a:latin typeface="+mn-lt"/>
          <a:ea typeface="+mn-ea"/>
          <a:cs typeface="+mn-cs"/>
        </a:defRPr>
      </a:lvl7pPr>
      <a:lvl8pPr marL="2187016" indent="-145801" algn="l" defTabSz="583204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kumimoji="1" sz="1148" kern="1200">
          <a:solidFill>
            <a:schemeClr val="tx1"/>
          </a:solidFill>
          <a:latin typeface="+mn-lt"/>
          <a:ea typeface="+mn-ea"/>
          <a:cs typeface="+mn-cs"/>
        </a:defRPr>
      </a:lvl8pPr>
      <a:lvl9pPr marL="2478618" indent="-145801" algn="l" defTabSz="583204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kumimoji="1" sz="114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583204" rtl="0" eaLnBrk="1" latinLnBrk="0" hangingPunct="1">
        <a:defRPr kumimoji="1" sz="1148" kern="1200">
          <a:solidFill>
            <a:schemeClr val="tx1"/>
          </a:solidFill>
          <a:latin typeface="+mn-lt"/>
          <a:ea typeface="+mn-ea"/>
          <a:cs typeface="+mn-cs"/>
        </a:defRPr>
      </a:lvl1pPr>
      <a:lvl2pPr marL="291602" algn="l" defTabSz="583204" rtl="0" eaLnBrk="1" latinLnBrk="0" hangingPunct="1">
        <a:defRPr kumimoji="1" sz="1148" kern="1200">
          <a:solidFill>
            <a:schemeClr val="tx1"/>
          </a:solidFill>
          <a:latin typeface="+mn-lt"/>
          <a:ea typeface="+mn-ea"/>
          <a:cs typeface="+mn-cs"/>
        </a:defRPr>
      </a:lvl2pPr>
      <a:lvl3pPr marL="583204" algn="l" defTabSz="583204" rtl="0" eaLnBrk="1" latinLnBrk="0" hangingPunct="1">
        <a:defRPr kumimoji="1" sz="1148" kern="1200">
          <a:solidFill>
            <a:schemeClr val="tx1"/>
          </a:solidFill>
          <a:latin typeface="+mn-lt"/>
          <a:ea typeface="+mn-ea"/>
          <a:cs typeface="+mn-cs"/>
        </a:defRPr>
      </a:lvl3pPr>
      <a:lvl4pPr marL="874806" algn="l" defTabSz="583204" rtl="0" eaLnBrk="1" latinLnBrk="0" hangingPunct="1">
        <a:defRPr kumimoji="1" sz="1148" kern="1200">
          <a:solidFill>
            <a:schemeClr val="tx1"/>
          </a:solidFill>
          <a:latin typeface="+mn-lt"/>
          <a:ea typeface="+mn-ea"/>
          <a:cs typeface="+mn-cs"/>
        </a:defRPr>
      </a:lvl4pPr>
      <a:lvl5pPr marL="1166409" algn="l" defTabSz="583204" rtl="0" eaLnBrk="1" latinLnBrk="0" hangingPunct="1">
        <a:defRPr kumimoji="1" sz="1148" kern="1200">
          <a:solidFill>
            <a:schemeClr val="tx1"/>
          </a:solidFill>
          <a:latin typeface="+mn-lt"/>
          <a:ea typeface="+mn-ea"/>
          <a:cs typeface="+mn-cs"/>
        </a:defRPr>
      </a:lvl5pPr>
      <a:lvl6pPr marL="1458011" algn="l" defTabSz="583204" rtl="0" eaLnBrk="1" latinLnBrk="0" hangingPunct="1">
        <a:defRPr kumimoji="1" sz="1148" kern="1200">
          <a:solidFill>
            <a:schemeClr val="tx1"/>
          </a:solidFill>
          <a:latin typeface="+mn-lt"/>
          <a:ea typeface="+mn-ea"/>
          <a:cs typeface="+mn-cs"/>
        </a:defRPr>
      </a:lvl6pPr>
      <a:lvl7pPr marL="1749613" algn="l" defTabSz="583204" rtl="0" eaLnBrk="1" latinLnBrk="0" hangingPunct="1">
        <a:defRPr kumimoji="1" sz="1148" kern="1200">
          <a:solidFill>
            <a:schemeClr val="tx1"/>
          </a:solidFill>
          <a:latin typeface="+mn-lt"/>
          <a:ea typeface="+mn-ea"/>
          <a:cs typeface="+mn-cs"/>
        </a:defRPr>
      </a:lvl7pPr>
      <a:lvl8pPr marL="2041215" algn="l" defTabSz="583204" rtl="0" eaLnBrk="1" latinLnBrk="0" hangingPunct="1">
        <a:defRPr kumimoji="1" sz="1148" kern="1200">
          <a:solidFill>
            <a:schemeClr val="tx1"/>
          </a:solidFill>
          <a:latin typeface="+mn-lt"/>
          <a:ea typeface="+mn-ea"/>
          <a:cs typeface="+mn-cs"/>
        </a:defRPr>
      </a:lvl8pPr>
      <a:lvl9pPr marL="2332817" algn="l" defTabSz="583204" rtl="0" eaLnBrk="1" latinLnBrk="0" hangingPunct="1">
        <a:defRPr kumimoji="1" sz="114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3" name="図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775575" cy="109077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52898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ユーザー設定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>TAIMS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東京都
</dc:creator>
  <cp:lastModifiedBy>東京都
</cp:lastModifiedBy>
  <cp:revision>1</cp:revision>
  <dcterms:created xsi:type="dcterms:W3CDTF">2021-01-15T00:30:44Z</dcterms:created>
  <dcterms:modified xsi:type="dcterms:W3CDTF">2021-01-15T00:30:44Z</dcterms:modified>
</cp:coreProperties>
</file>