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5575" cy="1090771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200B-C87C-43E8-B32F-EC040E467446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9732-6A88-415B-BFFE-21E87ED51D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75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71" y="580736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71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1200B-C87C-43E8-B32F-EC040E467446}" type="datetimeFigureOut">
              <a:rPr kumimoji="1" lang="ja-JP" altLang="en-US" smtClean="0"/>
              <a:t>2020/12/9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75659" y="10109835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91500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9732-6A88-415B-BFFE-21E87ED51D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3204" rtl="0" eaLnBrk="1" latinLnBrk="0" hangingPunct="1">
        <a:lnSpc>
          <a:spcPct val="90000"/>
        </a:lnSpc>
        <a:spcBef>
          <a:spcPct val="0"/>
        </a:spcBef>
        <a:buNone/>
        <a:defRPr kumimoji="1" sz="28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801" indent="-145801" algn="l" defTabSz="583204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kumimoji="1"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37403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29005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2210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812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5414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7016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861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602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3204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806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6409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8011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9613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1215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2817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5575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4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
</cp:lastModifiedBy>
  <cp:revision>1</cp:revision>
  <dcterms:created xsi:type="dcterms:W3CDTF">2020-12-09T08:40:58Z</dcterms:created>
  <dcterms:modified xsi:type="dcterms:W3CDTF">2020-12-09T08:40:58Z</dcterms:modified>
</cp:coreProperties>
</file>