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1002-68DC-45F1-9775-82E4DF788FAD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6F99-CA99-4A49-9665-52C119CF4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1002-68DC-45F1-9775-82E4DF788FAD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6F99-CA99-4A49-9665-52C119CF4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13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5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2021-03-04T01:08:05Z</dcterms:created>
  <dcterms:modified xsi:type="dcterms:W3CDTF">2021-03-04T01:08:05Z</dcterms:modified>
</cp:coreProperties>
</file>