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5575" cy="1090771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D1002-68DC-45F1-9775-82E4DF788FAD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86F99-CA99-4A49-9665-52C119CF4A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9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571" y="580736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571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1002-68DC-45F1-9775-82E4DF788FAD}" type="datetimeFigureOut">
              <a:rPr kumimoji="1" lang="ja-JP" altLang="en-US" smtClean="0"/>
              <a:t>2021/3/4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75659" y="10109835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91500" y="10109835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86F99-CA99-4A49-9665-52C119CF4A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313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583204" rtl="0" eaLnBrk="1" latinLnBrk="0" hangingPunct="1">
        <a:lnSpc>
          <a:spcPct val="90000"/>
        </a:lnSpc>
        <a:spcBef>
          <a:spcPct val="0"/>
        </a:spcBef>
        <a:buNone/>
        <a:defRPr kumimoji="1" sz="280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801" indent="-145801" algn="l" defTabSz="583204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kumimoji="1"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37403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29005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102060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2210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812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5414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7016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8618" indent="-145801" algn="l" defTabSz="583204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602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3204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806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6409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8011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9613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1215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2817" algn="l" defTabSz="583204" rtl="0" eaLnBrk="1" latinLnBrk="0" hangingPunct="1">
        <a:defRPr kumimoji="1"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5575" cy="1090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458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
</cp:lastModifiedBy>
  <cp:revision>1</cp:revision>
  <dcterms:created xsi:type="dcterms:W3CDTF">2021-03-04T01:08:05Z</dcterms:created>
  <dcterms:modified xsi:type="dcterms:W3CDTF">2021-03-04T01:08:05Z</dcterms:modified>
</cp:coreProperties>
</file>