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1FB-C9EF-4A90-9276-CA642356310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AC98-3428-4C52-88C1-50DBB73C2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18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01FB-C9EF-4A90-9276-CA6423563105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AC98-3428-4C52-88C1-50DBB73C2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2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9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2021-03-04T01:10:55Z</dcterms:created>
  <dcterms:modified xsi:type="dcterms:W3CDTF">2021-03-04T01:10:55Z</dcterms:modified>
</cp:coreProperties>
</file>