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5575" cy="109077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D140-6304-48E7-83EC-6F8EA628603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7BB6-2B33-45D9-9D3B-C29CF2A50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08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571" y="580736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71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8D140-6304-48E7-83EC-6F8EA628603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5659" y="10109835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91500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17BB6-2B33-45D9-9D3B-C29CF2A50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71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583204" rtl="0" eaLnBrk="1" latinLnBrk="0" hangingPunct="1">
        <a:lnSpc>
          <a:spcPct val="90000"/>
        </a:lnSpc>
        <a:spcBef>
          <a:spcPct val="0"/>
        </a:spcBef>
        <a:buNone/>
        <a:defRPr kumimoji="1" sz="28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801" indent="-145801" algn="l" defTabSz="583204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37403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29005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102060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2210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812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5414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7016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861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3204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806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6409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8011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9613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1215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2817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5575" cy="1090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43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
</dc:creator>
  <cp:lastModifiedBy>東京都
</cp:lastModifiedBy>
  <cp:revision>1</cp:revision>
  <dcterms:created xsi:type="dcterms:W3CDTF">2021-03-04T01:09:34Z</dcterms:created>
  <dcterms:modified xsi:type="dcterms:W3CDTF">2021-03-04T01:09:34Z</dcterms:modified>
</cp:coreProperties>
</file>