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5575" cy="1090771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452A-ECDC-4D00-8D8A-C727323541F4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D80C-E7B1-4D0B-8262-70B3E63446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152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34571" y="580736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4571" y="2903673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34571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A452A-ECDC-4D00-8D8A-C727323541F4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75659" y="10109835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91500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CD80C-E7B1-4D0B-8262-70B3E63446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00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583204" rtl="0" eaLnBrk="1" latinLnBrk="0" hangingPunct="1">
        <a:lnSpc>
          <a:spcPct val="90000"/>
        </a:lnSpc>
        <a:spcBef>
          <a:spcPct val="0"/>
        </a:spcBef>
        <a:buNone/>
        <a:defRPr kumimoji="1" sz="280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801" indent="-145801" algn="l" defTabSz="583204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kumimoji="1" sz="1786" kern="1200">
          <a:solidFill>
            <a:schemeClr val="tx1"/>
          </a:solidFill>
          <a:latin typeface="+mn-lt"/>
          <a:ea typeface="+mn-ea"/>
          <a:cs typeface="+mn-cs"/>
        </a:defRPr>
      </a:lvl1pPr>
      <a:lvl2pPr marL="437403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29005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102060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2210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812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5414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7016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861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602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3204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806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6409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8011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9613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1215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2817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5575" cy="1090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70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
</dc:creator>
  <cp:lastModifiedBy>東京都
</cp:lastModifiedBy>
  <cp:revision>1</cp:revision>
  <dcterms:created xsi:type="dcterms:W3CDTF">2021-03-04T01:06:08Z</dcterms:created>
  <dcterms:modified xsi:type="dcterms:W3CDTF">2021-03-04T01:06:08Z</dcterms:modified>
</cp:coreProperties>
</file>