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</p:sldIdLst>
  <p:sldSz cx="12192000" cy="16256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ECFF"/>
    <a:srgbClr val="13CADD"/>
    <a:srgbClr val="03EDD1"/>
    <a:srgbClr val="ACFCFE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2" autoAdjust="0"/>
    <p:restoredTop sz="94660"/>
  </p:normalViewPr>
  <p:slideViewPr>
    <p:cSldViewPr snapToGrid="0">
      <p:cViewPr varScale="1">
        <p:scale>
          <a:sx n="53" d="100"/>
          <a:sy n="53" d="100"/>
        </p:scale>
        <p:origin x="259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42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3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865481"/>
            <a:ext cx="2628900" cy="13776209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0" cy="13776209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01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68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4052714"/>
            <a:ext cx="10515600" cy="676204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10878728"/>
            <a:ext cx="10515600" cy="3555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65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58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865483"/>
            <a:ext cx="10515600" cy="31420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3984979"/>
            <a:ext cx="5183188" cy="19529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5937956"/>
            <a:ext cx="5183188" cy="87338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15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23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44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2340564"/>
            <a:ext cx="6172200" cy="11552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00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2340564"/>
            <a:ext cx="6172200" cy="115522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71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15066905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F6705-99C2-4763-8783-02176C7B6A58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15066905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15066905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0F01B-D36D-481F-9DAF-17EF326B8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14" y="12756864"/>
            <a:ext cx="9556831" cy="1659086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algn="l"/>
            <a:r>
              <a:rPr kumimoji="0" lang="en-US" altLang="ja-JP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※</a:t>
            </a:r>
            <a:r>
              <a:rPr kumimoji="0"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決定月日および詳細は応募時のメールアドレスへ返信いたします</a:t>
            </a:r>
            <a:endParaRPr lang="en-US" altLang="ja-JP" sz="2000" b="1" spc="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en-US" altLang="ja-JP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インターンシップ参加の際には、以下の提出をお願いいたします</a:t>
            </a:r>
            <a:endParaRPr lang="en-US" altLang="ja-JP" sz="2000" b="1" spc="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lang="en-US" altLang="ja-JP" sz="2000" b="1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2000" b="1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日前</a:t>
            </a:r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からの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健康チェック表</a:t>
            </a:r>
            <a:endParaRPr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l"/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麻疹・風疹・水痘・流行性耳下腺炎</a:t>
            </a:r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抗体価基準</a:t>
            </a:r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または</a:t>
            </a:r>
            <a:r>
              <a:rPr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予防接種</a:t>
            </a:r>
            <a:r>
              <a:rPr lang="ja-JP" altLang="en-US" sz="2000" b="1" spc="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のコピー</a:t>
            </a:r>
            <a:endParaRPr lang="en-US" altLang="ja-JP" sz="2000" b="1" spc="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23744" y="14589964"/>
            <a:ext cx="1153858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55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0" i="0" u="none" strike="noStrike" cap="none" spc="300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＜お問合わせ＞ 　</a:t>
            </a:r>
            <a:endParaRPr kumimoji="0" lang="ja-JP" altLang="ja-JP" sz="2000" b="0" i="0" u="none" strike="noStrike" cap="none" spc="300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東京都立北療育医療センター　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TEL</a:t>
            </a: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03-3908-3001</a:t>
            </a:r>
            <a:endParaRPr kumimoji="0" lang="en-US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355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看護科　看護担当科長 北川原　裕（内線 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208</a:t>
            </a: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 研修教育看護師長 石川　春恵（内線 </a:t>
            </a:r>
            <a:r>
              <a:rPr kumimoji="0" lang="en-US" altLang="ja-JP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209</a:t>
            </a:r>
            <a:r>
              <a:rPr kumimoji="0" lang="ja-JP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endParaRPr kumimoji="0" lang="ja-JP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666402"/>
              </p:ext>
            </p:extLst>
          </p:nvPr>
        </p:nvGraphicFramePr>
        <p:xfrm>
          <a:off x="1549570" y="6580568"/>
          <a:ext cx="9092858" cy="2786472"/>
        </p:xfrm>
        <a:graphic>
          <a:graphicData uri="http://schemas.openxmlformats.org/drawingml/2006/table">
            <a:tbl>
              <a:tblPr firstRow="1" firstCol="1" bandRow="1"/>
              <a:tblGrid>
                <a:gridCol w="3318042">
                  <a:extLst>
                    <a:ext uri="{9D8B030D-6E8A-4147-A177-3AD203B41FA5}">
                      <a16:colId xmlns:a16="http://schemas.microsoft.com/office/drawing/2014/main" val="3919568258"/>
                    </a:ext>
                  </a:extLst>
                </a:gridCol>
                <a:gridCol w="5774816">
                  <a:extLst>
                    <a:ext uri="{9D8B030D-6E8A-4147-A177-3AD203B41FA5}">
                      <a16:colId xmlns:a16="http://schemas.microsoft.com/office/drawing/2014/main" val="144630958"/>
                    </a:ext>
                  </a:extLst>
                </a:gridCol>
              </a:tblGrid>
              <a:tr h="464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時　間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内　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27334"/>
                  </a:ext>
                </a:extLst>
              </a:tr>
              <a:tr h="464412">
                <a:tc>
                  <a:txBody>
                    <a:bodyPr/>
                    <a:lstStyle/>
                    <a:p>
                      <a:pPr indent="140335" algn="l">
                        <a:spcAft>
                          <a:spcPts val="0"/>
                        </a:spcAft>
                      </a:pPr>
                      <a:r>
                        <a:rPr lang="en-US" altLang="ja-JP" sz="2200" b="0" kern="100" baseline="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9</a:t>
                      </a:r>
                      <a:r>
                        <a:rPr lang="ja-JP" altLang="en-US" sz="2200" b="0" kern="100" baseline="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baseline="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00</a:t>
                      </a:r>
                      <a:endParaRPr lang="ja-JP" sz="22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職員入口</a:t>
                      </a:r>
                      <a:r>
                        <a:rPr lang="ja-JP" altLang="ja-JP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集合</a:t>
                      </a:r>
                      <a:endParaRPr lang="ja-JP" sz="2200" kern="100" spc="3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625677"/>
                  </a:ext>
                </a:extLst>
              </a:tr>
              <a:tr h="464412">
                <a:tc>
                  <a:txBody>
                    <a:bodyPr/>
                    <a:lstStyle/>
                    <a:p>
                      <a:pPr indent="140335" algn="l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9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 9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</a:t>
                      </a:r>
                      <a:endParaRPr lang="ja-JP" sz="22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看護科長挨拶・オリエンテーション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993928"/>
                  </a:ext>
                </a:extLst>
              </a:tr>
              <a:tr h="464412">
                <a:tc>
                  <a:txBody>
                    <a:bodyPr/>
                    <a:lstStyle/>
                    <a:p>
                      <a:pPr indent="140335" algn="l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9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alt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00</a:t>
                      </a:r>
                      <a:endParaRPr lang="ja-JP" sz="22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病棟</a:t>
                      </a:r>
                      <a:r>
                        <a:rPr lang="ja-JP" altLang="en-US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で看護</a:t>
                      </a:r>
                      <a:r>
                        <a:rPr lang="ja-JP" altLang="ja-JP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体験</a:t>
                      </a:r>
                      <a:r>
                        <a:rPr lang="ja-JP" altLang="en-US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（昼休憩を含む）</a:t>
                      </a:r>
                      <a:endParaRPr lang="ja-JP" altLang="ja-JP" sz="2200" kern="100" spc="3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018243"/>
                  </a:ext>
                </a:extLst>
              </a:tr>
              <a:tr h="464412">
                <a:tc>
                  <a:txBody>
                    <a:bodyPr/>
                    <a:lstStyle/>
                    <a:p>
                      <a:pPr indent="69850" algn="l">
                        <a:spcAft>
                          <a:spcPts val="0"/>
                        </a:spcAft>
                      </a:pP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30</a:t>
                      </a:r>
                      <a:endParaRPr lang="ja-JP" sz="22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懇親会</a:t>
                      </a:r>
                      <a:endParaRPr lang="ja-JP" altLang="ja-JP" sz="2200" kern="100" spc="3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584084"/>
                  </a:ext>
                </a:extLst>
              </a:tr>
              <a:tr h="4644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200" b="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45</a:t>
                      </a:r>
                      <a:endParaRPr lang="ja-JP" sz="2200" b="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200" kern="100" spc="3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院内案内</a:t>
                      </a:r>
                      <a:endParaRPr lang="ja-JP" altLang="ja-JP" sz="2200" kern="100" spc="3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87181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8845550" y="16924338"/>
            <a:ext cx="2051050" cy="2292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en-US" sz="1400" kern="10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41713" y="4286472"/>
            <a:ext cx="10708573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ja-JP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１日１病棟での体験を用意しています（半日ずつ</a:t>
            </a:r>
            <a:r>
              <a:rPr kumimoji="0" lang="ja-JP" altLang="en-US" sz="2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２病棟</a:t>
            </a:r>
            <a:r>
              <a:rPr kumimoji="0" lang="ja-JP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の体験も可能です）</a:t>
            </a:r>
            <a:endParaRPr kumimoji="0" lang="ja-JP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ja-JP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小児医療・小児療育・成人医療・成人療育の４病棟から希望病棟をお選び下さい</a:t>
            </a:r>
            <a:endParaRPr kumimoji="0" lang="ja-JP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ja-JP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定員になり次第、締め切りとなります</a:t>
            </a:r>
            <a:endParaRPr kumimoji="0" lang="ja-JP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ja-JP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希望者多数の場合などは希望に添えない場合もあります</a:t>
            </a:r>
            <a:endParaRPr kumimoji="0" lang="en-US" altLang="ja-JP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173886" y="9796897"/>
            <a:ext cx="113967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ご希望の方は、下記</a:t>
            </a:r>
            <a:r>
              <a:rPr kumimoji="0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ＱＲコードから</a:t>
            </a:r>
            <a:r>
              <a:rPr kumimoji="0" lang="ja-JP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必要項目を記載してお申し込みください</a:t>
            </a:r>
            <a:endParaRPr kumimoji="0" lang="ja-JP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07810" y="5993594"/>
            <a:ext cx="2570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＜プログラム＞</a:t>
            </a:r>
          </a:p>
        </p:txBody>
      </p:sp>
      <p:sp>
        <p:nvSpPr>
          <p:cNvPr id="21" name="テキスト ボックス 1"/>
          <p:cNvSpPr txBox="1"/>
          <p:nvPr/>
        </p:nvSpPr>
        <p:spPr>
          <a:xfrm>
            <a:off x="265530" y="1613120"/>
            <a:ext cx="1816713" cy="1797540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endParaRPr lang="en-US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9851" y="12045949"/>
            <a:ext cx="1835922" cy="2809704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265530" y="529533"/>
            <a:ext cx="11538584" cy="190821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5800" b="1" dirty="0">
                <a:ln w="9525">
                  <a:noFill/>
                  <a:prstDash val="solid"/>
                </a:ln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東京都立北療育医療センター</a:t>
            </a:r>
            <a:endParaRPr lang="en-US" altLang="ja-JP" sz="5800" b="1" dirty="0">
              <a:ln w="9525">
                <a:noFill/>
                <a:prstDash val="solid"/>
              </a:ln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6000" b="1" u="sng" cap="none" spc="0" dirty="0">
                <a:ln w="9525">
                  <a:noFill/>
                  <a:prstDash val="solid"/>
                </a:ln>
                <a:solidFill>
                  <a:srgbClr val="2E75B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夏期</a:t>
            </a:r>
            <a:r>
              <a:rPr lang="ja-JP" altLang="en-US" sz="6000" b="1" u="sng" cap="none" spc="0" dirty="0">
                <a:ln w="9525">
                  <a:noFill/>
                  <a:prstDash val="solid"/>
                </a:ln>
                <a:solidFill>
                  <a:srgbClr val="2E75B6"/>
                </a:solidFill>
                <a:effectLst>
                  <a:outerShdw blurRad="63500" sx="102000" sy="102000" algn="ctr" rotWithShape="0">
                    <a:schemeClr val="accent1">
                      <a:lumMod val="50000"/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看護学生インターンシップ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527148" y="2686920"/>
            <a:ext cx="10731775" cy="1349633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3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～</a:t>
            </a: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21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kumimoji="0" lang="en-US" altLang="ja-JP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金）</a:t>
            </a:r>
            <a:r>
              <a:rPr kumimoji="0" lang="ja-JP" altLang="en-US" sz="3600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平日</a:t>
            </a:r>
            <a:r>
              <a:rPr kumimoji="0" lang="ja-JP" altLang="en-US" sz="36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に開催します</a:t>
            </a:r>
            <a:endParaRPr kumimoji="0" lang="en-US" altLang="ja-JP" sz="36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203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～都合の良い日をお知らせください～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0" name="Picture 6" descr="狐のお面のイラスト">
            <a:extLst>
              <a:ext uri="{FF2B5EF4-FFF2-40B4-BE49-F238E27FC236}">
                <a16:creationId xmlns:a16="http://schemas.microsoft.com/office/drawing/2014/main" id="{8F75DD51-20F6-025E-D02E-8420CC881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72693">
            <a:off x="11028341" y="12205028"/>
            <a:ext cx="1225137" cy="86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1D553154-6EA7-70C9-63DD-83A9EE5D4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44" y="50718"/>
            <a:ext cx="11944513" cy="43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>
            <a:extLst>
              <a:ext uri="{FF2B5EF4-FFF2-40B4-BE49-F238E27FC236}">
                <a16:creationId xmlns:a16="http://schemas.microsoft.com/office/drawing/2014/main" id="{D5EDDAC7-61F7-83DF-FE7B-A162A90E1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44" y="15779642"/>
            <a:ext cx="11944512" cy="46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E179F3B-329C-2890-0C24-10A92F8A9D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0246" y="10333411"/>
            <a:ext cx="2187564" cy="216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49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</TotalTime>
  <Words>257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明朝</vt:lpstr>
      <vt:lpstr>游ゴシック</vt:lpstr>
      <vt:lpstr>游ゴシック Light</vt:lpstr>
      <vt:lpstr>游明朝</vt:lpstr>
      <vt:lpstr>Arial</vt:lpstr>
      <vt:lpstr>Wingdings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北療育医療センター 2020春期　看護学生インターンシップ</dc:title>
  <dc:creator>東京都</dc:creator>
  <cp:lastModifiedBy>鈴木　幸久</cp:lastModifiedBy>
  <cp:revision>78</cp:revision>
  <cp:lastPrinted>2026-05-28T08:36:43Z</cp:lastPrinted>
  <dcterms:created xsi:type="dcterms:W3CDTF">2020-01-28T06:52:00Z</dcterms:created>
  <dcterms:modified xsi:type="dcterms:W3CDTF">2026-06-09T04:09:08Z</dcterms:modified>
</cp:coreProperties>
</file>