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60" r:id="rId2"/>
  </p:sldIdLst>
  <p:sldSz cx="12192000" cy="16256000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CCECFF"/>
    <a:srgbClr val="13CADD"/>
    <a:srgbClr val="03EDD1"/>
    <a:srgbClr val="ACFCFE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42" autoAdjust="0"/>
    <p:restoredTop sz="94660"/>
  </p:normalViewPr>
  <p:slideViewPr>
    <p:cSldViewPr snapToGrid="0">
      <p:cViewPr varScale="1">
        <p:scale>
          <a:sx n="53" d="100"/>
          <a:sy n="53" d="100"/>
        </p:scale>
        <p:origin x="259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2660416"/>
            <a:ext cx="9144000" cy="5659496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8538164"/>
            <a:ext cx="9144000" cy="3924769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F6705-99C2-4763-8783-02176C7B6A58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0F01B-D36D-481F-9DAF-17EF326B8A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8429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F6705-99C2-4763-8783-02176C7B6A58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0F01B-D36D-481F-9DAF-17EF326B8A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7030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865481"/>
            <a:ext cx="2628900" cy="13776209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865481"/>
            <a:ext cx="7734300" cy="13776209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F6705-99C2-4763-8783-02176C7B6A58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0F01B-D36D-481F-9DAF-17EF326B8A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6010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F6705-99C2-4763-8783-02176C7B6A58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0F01B-D36D-481F-9DAF-17EF326B8A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7680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4052714"/>
            <a:ext cx="10515600" cy="676204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10878728"/>
            <a:ext cx="10515600" cy="355599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F6705-99C2-4763-8783-02176C7B6A58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0F01B-D36D-481F-9DAF-17EF326B8A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5653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4327407"/>
            <a:ext cx="5181600" cy="103142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4327407"/>
            <a:ext cx="5181600" cy="103142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F6705-99C2-4763-8783-02176C7B6A58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0F01B-D36D-481F-9DAF-17EF326B8A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7583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865483"/>
            <a:ext cx="10515600" cy="314207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9" y="3984979"/>
            <a:ext cx="5157787" cy="195297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9" y="5937956"/>
            <a:ext cx="5157787" cy="87338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3984979"/>
            <a:ext cx="5183188" cy="195297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5937956"/>
            <a:ext cx="5183188" cy="87338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F6705-99C2-4763-8783-02176C7B6A58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0F01B-D36D-481F-9DAF-17EF326B8A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0159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F6705-99C2-4763-8783-02176C7B6A58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0F01B-D36D-481F-9DAF-17EF326B8A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0232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F6705-99C2-4763-8783-02176C7B6A58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0F01B-D36D-481F-9DAF-17EF326B8A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2446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9" y="1083733"/>
            <a:ext cx="3932237" cy="379306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2340564"/>
            <a:ext cx="6172200" cy="1155229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9" y="4876800"/>
            <a:ext cx="3932237" cy="90348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F6705-99C2-4763-8783-02176C7B6A58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0F01B-D36D-481F-9DAF-17EF326B8A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6002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9" y="1083733"/>
            <a:ext cx="3932237" cy="379306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2340564"/>
            <a:ext cx="6172200" cy="115522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9" y="4876800"/>
            <a:ext cx="3932237" cy="90348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F6705-99C2-4763-8783-02176C7B6A58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0F01B-D36D-481F-9DAF-17EF326B8A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8712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865483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15066905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AF6705-99C2-4763-8783-02176C7B6A58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15066905"/>
            <a:ext cx="41148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15066905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B0F01B-D36D-481F-9DAF-17EF326B8A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518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467514" y="12756864"/>
            <a:ext cx="9556831" cy="1659086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>
            <a:noAutofit/>
          </a:bodyPr>
          <a:lstStyle/>
          <a:p>
            <a:pPr algn="l"/>
            <a:r>
              <a:rPr kumimoji="0" lang="en-US" altLang="ja-JP" sz="2000" b="1" spc="300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※</a:t>
            </a:r>
            <a:r>
              <a:rPr kumimoji="0" lang="ja-JP" altLang="en-US" sz="2000" b="1" spc="300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決定月日および詳細は応募時のメールアドレスへ返信いたします</a:t>
            </a:r>
            <a:endParaRPr lang="en-US" altLang="ja-JP" sz="2000" b="1" spc="3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lang="en-US" altLang="ja-JP" sz="2000" b="1" spc="3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lang="ja-JP" altLang="en-US" sz="2000" b="1" spc="3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インターンシップ参加の際には、以下の提出をお願いいたします</a:t>
            </a:r>
            <a:endParaRPr lang="en-US" altLang="ja-JP" sz="2000" b="1" spc="3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lang="ja-JP" altLang="en-US" sz="2000" b="1" spc="3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① </a:t>
            </a:r>
            <a:r>
              <a:rPr lang="en-US" altLang="ja-JP" sz="2000" b="1" spc="300" dirty="0">
                <a:solidFill>
                  <a:schemeClr val="tx1">
                    <a:lumMod val="95000"/>
                    <a:lumOff val="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7</a:t>
            </a:r>
            <a:r>
              <a:rPr lang="ja-JP" altLang="en-US" sz="2000" b="1" spc="300" dirty="0">
                <a:solidFill>
                  <a:schemeClr val="tx1">
                    <a:lumMod val="95000"/>
                    <a:lumOff val="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日前</a:t>
            </a:r>
            <a:r>
              <a:rPr lang="ja-JP" altLang="en-US" sz="2000" b="1" spc="3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からの</a:t>
            </a:r>
            <a:r>
              <a:rPr lang="ja-JP" altLang="en-US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健康チェック表</a:t>
            </a:r>
            <a:endParaRPr lang="en-US" altLang="ja-JP" sz="2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lang="ja-JP" altLang="en-US" sz="2000" b="1" spc="3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② </a:t>
            </a:r>
            <a:r>
              <a:rPr lang="ja-JP" altLang="en-US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麻疹・風疹・水痘・流行性耳下腺炎</a:t>
            </a:r>
            <a:r>
              <a:rPr lang="ja-JP" altLang="en-US" sz="2000" b="1" spc="3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</a:t>
            </a:r>
            <a:r>
              <a:rPr lang="ja-JP" altLang="en-US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抗体価基準</a:t>
            </a:r>
            <a:r>
              <a:rPr lang="ja-JP" altLang="en-US" sz="2000" b="1" spc="3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または</a:t>
            </a:r>
            <a:r>
              <a:rPr lang="ja-JP" altLang="en-US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予防接種</a:t>
            </a:r>
            <a:r>
              <a:rPr lang="ja-JP" altLang="en-US" sz="2000" b="1" spc="3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のコピー</a:t>
            </a:r>
            <a:endParaRPr lang="en-US" altLang="ja-JP" sz="2000" b="1" spc="3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123744" y="14589964"/>
            <a:ext cx="11538584" cy="101566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55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55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2000" b="0" i="0" u="none" strike="noStrike" cap="none" spc="300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＜お問合わせ＞ 　</a:t>
            </a:r>
            <a:endParaRPr kumimoji="0" lang="ja-JP" altLang="ja-JP" sz="2000" b="0" i="0" u="none" strike="noStrike" cap="none" spc="300" normalizeH="0" baseline="0" dirty="0">
              <a:ln>
                <a:noFill/>
              </a:ln>
              <a:solidFill>
                <a:schemeClr val="tx1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marR="0" lvl="0" indent="355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　東京都立北療育医療センター　</a:t>
            </a:r>
            <a:r>
              <a:rPr kumimoji="0" lang="en-US" altLang="ja-JP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TEL</a:t>
            </a:r>
            <a:r>
              <a:rPr kumimoji="0" lang="ja-JP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：</a:t>
            </a:r>
            <a:r>
              <a:rPr kumimoji="0" lang="en-US" altLang="ja-JP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03-3908-3001</a:t>
            </a:r>
            <a:endParaRPr kumimoji="0" lang="en-US" altLang="ja-JP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marR="0" lvl="0" indent="355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　看護科　看護担当科長 北川原　裕（内線 </a:t>
            </a:r>
            <a:r>
              <a:rPr kumimoji="0" lang="en-US" altLang="ja-JP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208</a:t>
            </a:r>
            <a:r>
              <a:rPr kumimoji="0" lang="ja-JP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） 研修教育看護師長 石川　春恵（内線 </a:t>
            </a:r>
            <a:r>
              <a:rPr kumimoji="0" lang="en-US" altLang="ja-JP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209</a:t>
            </a:r>
            <a:r>
              <a:rPr kumimoji="0" lang="ja-JP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）</a:t>
            </a:r>
            <a:endParaRPr kumimoji="0" lang="ja-JP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4666402"/>
              </p:ext>
            </p:extLst>
          </p:nvPr>
        </p:nvGraphicFramePr>
        <p:xfrm>
          <a:off x="1549570" y="6580568"/>
          <a:ext cx="9092858" cy="2786472"/>
        </p:xfrm>
        <a:graphic>
          <a:graphicData uri="http://schemas.openxmlformats.org/drawingml/2006/table">
            <a:tbl>
              <a:tblPr firstRow="1" firstCol="1" bandRow="1"/>
              <a:tblGrid>
                <a:gridCol w="3318042">
                  <a:extLst>
                    <a:ext uri="{9D8B030D-6E8A-4147-A177-3AD203B41FA5}">
                      <a16:colId xmlns:a16="http://schemas.microsoft.com/office/drawing/2014/main" val="3919568258"/>
                    </a:ext>
                  </a:extLst>
                </a:gridCol>
                <a:gridCol w="5774816">
                  <a:extLst>
                    <a:ext uri="{9D8B030D-6E8A-4147-A177-3AD203B41FA5}">
                      <a16:colId xmlns:a16="http://schemas.microsoft.com/office/drawing/2014/main" val="144630958"/>
                    </a:ext>
                  </a:extLst>
                </a:gridCol>
              </a:tblGrid>
              <a:tr h="4644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220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時　間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220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内　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027334"/>
                  </a:ext>
                </a:extLst>
              </a:tr>
              <a:tr h="464412">
                <a:tc>
                  <a:txBody>
                    <a:bodyPr/>
                    <a:lstStyle/>
                    <a:p>
                      <a:pPr indent="140335" algn="l">
                        <a:spcAft>
                          <a:spcPts val="0"/>
                        </a:spcAft>
                      </a:pPr>
                      <a:r>
                        <a:rPr lang="en-US" altLang="ja-JP" sz="2200" b="0" kern="100" baseline="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 9</a:t>
                      </a:r>
                      <a:r>
                        <a:rPr lang="ja-JP" altLang="en-US" sz="2200" b="0" kern="100" baseline="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lang="en-US" altLang="ja-JP" sz="2200" b="0" kern="100" baseline="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00</a:t>
                      </a:r>
                      <a:endParaRPr lang="ja-JP" sz="2200" b="0" kern="100" dirty="0"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2200" kern="100" spc="3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職員入口</a:t>
                      </a:r>
                      <a:r>
                        <a:rPr lang="ja-JP" altLang="ja-JP" sz="2200" kern="100" spc="3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集合</a:t>
                      </a:r>
                      <a:endParaRPr lang="ja-JP" sz="2200" kern="100" spc="300" dirty="0"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1625677"/>
                  </a:ext>
                </a:extLst>
              </a:tr>
              <a:tr h="464412">
                <a:tc>
                  <a:txBody>
                    <a:bodyPr/>
                    <a:lstStyle/>
                    <a:p>
                      <a:pPr indent="140335" algn="l">
                        <a:spcAft>
                          <a:spcPts val="0"/>
                        </a:spcAft>
                      </a:pPr>
                      <a:r>
                        <a:rPr lang="en-US" sz="2200" b="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 9</a:t>
                      </a:r>
                      <a:r>
                        <a:rPr lang="ja-JP" sz="2200" b="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lang="en-US" altLang="ja-JP" sz="2200" b="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en-US" sz="2200" b="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ja-JP" sz="2200" b="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～</a:t>
                      </a:r>
                      <a:r>
                        <a:rPr lang="en-US" sz="2200" b="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  9</a:t>
                      </a:r>
                      <a:r>
                        <a:rPr lang="ja-JP" sz="2200" b="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lang="en-US" altLang="ja-JP" sz="2200" b="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2200" b="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0</a:t>
                      </a:r>
                      <a:endParaRPr lang="ja-JP" sz="2200" b="0" kern="100" dirty="0"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2200" kern="100" spc="3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看護科長挨拶・オリエンテーション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993928"/>
                  </a:ext>
                </a:extLst>
              </a:tr>
              <a:tr h="464412">
                <a:tc>
                  <a:txBody>
                    <a:bodyPr/>
                    <a:lstStyle/>
                    <a:p>
                      <a:pPr indent="140335" algn="l">
                        <a:spcAft>
                          <a:spcPts val="0"/>
                        </a:spcAft>
                      </a:pPr>
                      <a:r>
                        <a:rPr lang="en-US" sz="2200" b="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 9</a:t>
                      </a:r>
                      <a:r>
                        <a:rPr lang="ja-JP" sz="2200" b="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lang="en-US" altLang="ja-JP" sz="2200" b="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en-US" sz="2200" b="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ja-JP" sz="2200" b="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～</a:t>
                      </a:r>
                      <a:r>
                        <a:rPr lang="en-US" sz="2200" b="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2200" b="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16</a:t>
                      </a:r>
                      <a:r>
                        <a:rPr lang="ja-JP" altLang="en-US" sz="2200" b="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lang="en-US" altLang="ja-JP" sz="2200" b="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00</a:t>
                      </a:r>
                      <a:endParaRPr lang="ja-JP" sz="2200" b="0" kern="100" dirty="0"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ja-JP" sz="2200" kern="100" spc="3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病棟</a:t>
                      </a:r>
                      <a:r>
                        <a:rPr lang="ja-JP" altLang="en-US" sz="2200" kern="100" spc="3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で看護</a:t>
                      </a:r>
                      <a:r>
                        <a:rPr lang="ja-JP" altLang="ja-JP" sz="2200" kern="100" spc="3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体験</a:t>
                      </a:r>
                      <a:r>
                        <a:rPr lang="ja-JP" altLang="en-US" sz="2200" kern="100" spc="3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　（昼休憩を含む）</a:t>
                      </a:r>
                      <a:endParaRPr lang="ja-JP" altLang="ja-JP" sz="2200" kern="100" spc="300" dirty="0"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5018243"/>
                  </a:ext>
                </a:extLst>
              </a:tr>
              <a:tr h="464412">
                <a:tc>
                  <a:txBody>
                    <a:bodyPr/>
                    <a:lstStyle/>
                    <a:p>
                      <a:pPr indent="69850" algn="l">
                        <a:spcAft>
                          <a:spcPts val="0"/>
                        </a:spcAft>
                      </a:pPr>
                      <a:r>
                        <a:rPr lang="en-US" altLang="ja-JP" sz="2200" b="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16</a:t>
                      </a:r>
                      <a:r>
                        <a:rPr lang="ja-JP" sz="2200" b="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lang="en-US" altLang="ja-JP" sz="2200" b="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2200" b="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  <a:r>
                        <a:rPr lang="ja-JP" sz="2200" b="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～</a:t>
                      </a:r>
                      <a:r>
                        <a:rPr lang="en-US" sz="2200" b="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2200" b="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16</a:t>
                      </a:r>
                      <a:r>
                        <a:rPr lang="ja-JP" sz="2200" b="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lang="en-US" sz="2200" b="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30</a:t>
                      </a:r>
                      <a:endParaRPr lang="ja-JP" sz="2200" b="0" kern="100" dirty="0"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2200" kern="100" spc="3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懇親会</a:t>
                      </a:r>
                      <a:endParaRPr lang="ja-JP" altLang="ja-JP" sz="2200" kern="100" spc="300" dirty="0"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584084"/>
                  </a:ext>
                </a:extLst>
              </a:tr>
              <a:tr h="46441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200" b="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2200" b="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16</a:t>
                      </a:r>
                      <a:r>
                        <a:rPr lang="ja-JP" sz="2200" b="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lang="en-US" sz="2200" b="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30 </a:t>
                      </a:r>
                      <a:r>
                        <a:rPr lang="ja-JP" sz="2200" b="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～</a:t>
                      </a:r>
                      <a:r>
                        <a:rPr lang="en-US" sz="2200" b="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 1</a:t>
                      </a:r>
                      <a:r>
                        <a:rPr lang="en-US" altLang="ja-JP" sz="2200" b="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ja-JP" sz="2200" b="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lang="en-US" altLang="ja-JP" sz="2200" b="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45</a:t>
                      </a:r>
                      <a:endParaRPr lang="ja-JP" sz="2200" b="0" kern="100" dirty="0"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2200" kern="100" spc="3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院内案内</a:t>
                      </a:r>
                      <a:endParaRPr lang="ja-JP" altLang="ja-JP" sz="2200" kern="100" spc="300" dirty="0"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8871810"/>
                  </a:ext>
                </a:extLst>
              </a:tr>
            </a:tbl>
          </a:graphicData>
        </a:graphic>
      </p:graphicFrame>
      <p:sp>
        <p:nvSpPr>
          <p:cNvPr id="8" name="正方形/長方形 7"/>
          <p:cNvSpPr/>
          <p:nvPr/>
        </p:nvSpPr>
        <p:spPr>
          <a:xfrm>
            <a:off x="8845550" y="16924338"/>
            <a:ext cx="2051050" cy="2292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endParaRPr lang="en-US" sz="1400" kern="100">
              <a:effectLst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741713" y="4286472"/>
            <a:ext cx="10708573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ja-JP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１日１病棟での体験を用意しています（半日ずつ</a:t>
            </a:r>
            <a:r>
              <a:rPr kumimoji="0" lang="ja-JP" altLang="en-US" sz="2200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２病棟</a:t>
            </a:r>
            <a:r>
              <a:rPr kumimoji="0" lang="ja-JP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の体験も可能です）</a:t>
            </a:r>
            <a:endParaRPr kumimoji="0" lang="ja-JP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ja-JP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小児医療・小児療育・成人医療・成人療育の４病棟から希望病棟をお選び下さい</a:t>
            </a:r>
            <a:endParaRPr kumimoji="0" lang="ja-JP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ja-JP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定員になり次第、締め切りとなります</a:t>
            </a:r>
            <a:endParaRPr kumimoji="0" lang="ja-JP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ja-JP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希望者多数の場合などは希望に添えない場合もあります</a:t>
            </a:r>
            <a:endParaRPr kumimoji="0" lang="en-US" altLang="ja-JP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1173886" y="9796897"/>
            <a:ext cx="1139679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ご希望の方は、下記</a:t>
            </a:r>
            <a:r>
              <a:rPr kumimoji="0" lang="ja-JP" altLang="en-US" sz="2000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ＱＲコードから</a:t>
            </a:r>
            <a:r>
              <a:rPr kumimoji="0" lang="ja-JP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必要項目を記載してお申し込みください</a:t>
            </a:r>
            <a:endParaRPr kumimoji="0" lang="ja-JP" altLang="en-US" sz="2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4607810" y="5993594"/>
            <a:ext cx="25704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＜プログラム＞</a:t>
            </a:r>
          </a:p>
        </p:txBody>
      </p:sp>
      <p:sp>
        <p:nvSpPr>
          <p:cNvPr id="21" name="テキスト ボックス 1"/>
          <p:cNvSpPr txBox="1"/>
          <p:nvPr/>
        </p:nvSpPr>
        <p:spPr>
          <a:xfrm>
            <a:off x="265530" y="1613120"/>
            <a:ext cx="1816713" cy="1797540"/>
          </a:xfrm>
          <a:prstGeom prst="rect">
            <a:avLst/>
          </a:prstGeom>
          <a:solidFill>
            <a:schemeClr val="lt1"/>
          </a:solidFill>
          <a:ln w="6350">
            <a:solidFill>
              <a:schemeClr val="bg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0"/>
              </a:spcAft>
            </a:pPr>
            <a:endParaRPr lang="en-US" sz="105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pic>
        <p:nvPicPr>
          <p:cNvPr id="19" name="図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9851" y="12045949"/>
            <a:ext cx="1835922" cy="2809704"/>
          </a:xfrm>
          <a:prstGeom prst="rect">
            <a:avLst/>
          </a:prstGeom>
        </p:spPr>
      </p:pic>
      <p:sp>
        <p:nvSpPr>
          <p:cNvPr id="25" name="正方形/長方形 24"/>
          <p:cNvSpPr/>
          <p:nvPr/>
        </p:nvSpPr>
        <p:spPr>
          <a:xfrm>
            <a:off x="265530" y="529533"/>
            <a:ext cx="11538584" cy="190821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5800" b="1" dirty="0">
                <a:ln w="9525">
                  <a:noFill/>
                  <a:prstDash val="solid"/>
                </a:ln>
                <a:solidFill>
                  <a:srgbClr val="00206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東京都立北療育医療センター</a:t>
            </a:r>
            <a:endParaRPr lang="en-US" altLang="ja-JP" sz="5800" b="1" dirty="0">
              <a:ln w="9525">
                <a:noFill/>
                <a:prstDash val="solid"/>
              </a:ln>
              <a:solidFill>
                <a:srgbClr val="00206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lang="ja-JP" altLang="en-US" sz="6000" b="1" u="sng" cap="none" spc="0" dirty="0">
                <a:ln w="9525">
                  <a:noFill/>
                  <a:prstDash val="solid"/>
                </a:ln>
                <a:solidFill>
                  <a:srgbClr val="2E75B6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夏期</a:t>
            </a:r>
            <a:r>
              <a:rPr lang="ja-JP" altLang="en-US" sz="6000" b="1" u="sng" cap="none" spc="0" dirty="0">
                <a:ln w="9525">
                  <a:noFill/>
                  <a:prstDash val="solid"/>
                </a:ln>
                <a:solidFill>
                  <a:srgbClr val="2E75B6"/>
                </a:solidFill>
                <a:effectLst>
                  <a:outerShdw blurRad="63500" sx="102000" sy="102000" algn="ctr" rotWithShape="0">
                    <a:schemeClr val="accent1">
                      <a:lumMod val="50000"/>
                      <a:alpha val="40000"/>
                    </a:scheme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看護学生インターンシップ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527148" y="2686920"/>
            <a:ext cx="10731775" cy="1349633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03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36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8</a:t>
            </a:r>
            <a:r>
              <a:rPr kumimoji="0" lang="ja-JP" altLang="en-US" sz="36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月</a:t>
            </a:r>
            <a:r>
              <a:rPr kumimoji="0" lang="en-US" altLang="ja-JP" sz="36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3</a:t>
            </a:r>
            <a:r>
              <a:rPr kumimoji="0" lang="ja-JP" altLang="en-US" sz="36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日</a:t>
            </a:r>
            <a:r>
              <a:rPr kumimoji="0" lang="en-US" altLang="ja-JP" sz="36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(</a:t>
            </a:r>
            <a:r>
              <a:rPr kumimoji="0" lang="ja-JP" altLang="en-US" sz="36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月</a:t>
            </a:r>
            <a:r>
              <a:rPr kumimoji="0" lang="en-US" altLang="ja-JP" sz="36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)</a:t>
            </a:r>
            <a:r>
              <a:rPr kumimoji="0" lang="ja-JP" altLang="en-US" sz="36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～</a:t>
            </a:r>
            <a:r>
              <a:rPr kumimoji="0" lang="en-US" altLang="ja-JP" sz="36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8</a:t>
            </a:r>
            <a:r>
              <a:rPr kumimoji="0" lang="ja-JP" altLang="en-US" sz="36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月</a:t>
            </a:r>
            <a:r>
              <a:rPr kumimoji="0" lang="en-US" altLang="ja-JP" sz="36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21</a:t>
            </a:r>
            <a:r>
              <a:rPr kumimoji="0" lang="ja-JP" altLang="en-US" sz="36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日</a:t>
            </a:r>
            <a:r>
              <a:rPr kumimoji="0" lang="en-US" altLang="ja-JP" sz="36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(</a:t>
            </a:r>
            <a:r>
              <a:rPr kumimoji="0" lang="ja-JP" altLang="en-US" sz="36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金）</a:t>
            </a:r>
            <a:r>
              <a:rPr kumimoji="0" lang="ja-JP" altLang="en-US" sz="3600" u="sng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平日</a:t>
            </a:r>
            <a:r>
              <a:rPr kumimoji="0" lang="ja-JP" altLang="en-US" sz="36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に開催します</a:t>
            </a:r>
            <a:endParaRPr kumimoji="0" lang="en-US" altLang="ja-JP" sz="3600" dirty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Times New Roman" panose="02020603050405020304" pitchFamily="18" charset="0"/>
            </a:endParaRPr>
          </a:p>
          <a:p>
            <a:pPr marL="0" marR="0" lvl="0" indent="203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400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～都合の良い日をお知らせください～</a:t>
            </a:r>
            <a:r>
              <a:rPr kumimoji="0" lang="ja-JP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　</a:t>
            </a:r>
            <a:endParaRPr kumimoji="0" lang="ja-JP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1030" name="Picture 6" descr="狐のお面のイラスト">
            <a:extLst>
              <a:ext uri="{FF2B5EF4-FFF2-40B4-BE49-F238E27FC236}">
                <a16:creationId xmlns:a16="http://schemas.microsoft.com/office/drawing/2014/main" id="{8F75DD51-20F6-025E-D02E-8420CC881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72693">
            <a:off x="11028341" y="12205028"/>
            <a:ext cx="1225137" cy="861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1D553154-6EA7-70C9-63DD-83A9EE5D43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44" y="50718"/>
            <a:ext cx="11944513" cy="434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>
            <a:extLst>
              <a:ext uri="{FF2B5EF4-FFF2-40B4-BE49-F238E27FC236}">
                <a16:creationId xmlns:a16="http://schemas.microsoft.com/office/drawing/2014/main" id="{D5EDDAC7-61F7-83DF-FE7B-A162A90E1A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44" y="15779642"/>
            <a:ext cx="11944512" cy="46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8E179F3B-329C-2890-0C24-10A92F8A9D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20246" y="10333411"/>
            <a:ext cx="2187564" cy="2161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1496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778</TotalTime>
  <Words>257</Words>
  <Application>Microsoft Office PowerPoint</Application>
  <PresentationFormat>ユーザー設定</PresentationFormat>
  <Paragraphs>29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HG丸ｺﾞｼｯｸM-PRO</vt:lpstr>
      <vt:lpstr>ＭＳ 明朝</vt:lpstr>
      <vt:lpstr>游ゴシック</vt:lpstr>
      <vt:lpstr>游ゴシック Light</vt:lpstr>
      <vt:lpstr>游明朝</vt:lpstr>
      <vt:lpstr>Arial</vt:lpstr>
      <vt:lpstr>Wingdings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北療育医療センター 2020春期　看護学生インターンシップ</dc:title>
  <dc:creator>東京都</dc:creator>
  <cp:lastModifiedBy>鈴木　幸久</cp:lastModifiedBy>
  <cp:revision>78</cp:revision>
  <cp:lastPrinted>2026-05-28T08:36:43Z</cp:lastPrinted>
  <dcterms:created xsi:type="dcterms:W3CDTF">2020-01-28T06:52:00Z</dcterms:created>
  <dcterms:modified xsi:type="dcterms:W3CDTF">2026-06-09T04:09:08Z</dcterms:modified>
</cp:coreProperties>
</file>