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2604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23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38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045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883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688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09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265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75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93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8181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527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4347B-7B09-46CB-9D38-E95AD2EF9C0F}" type="datetimeFigureOut">
              <a:rPr kumimoji="1" lang="ja-JP" altLang="en-US" smtClean="0"/>
              <a:t>2017/5/25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B610B-EAFA-4373-8FD5-CE32A488EA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50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hyperlink" Target="http://www.google.co.jp/url?sa=i&amp;rct=j&amp;q=&amp;esrc=s&amp;source=images&amp;cd=&amp;cad=rja&amp;uact=8&amp;ved=0ahUKEwjB2Pa2gvbTAhVILpQKHcNhB-8QjRwIBw&amp;url=http://maplab.blog.fc2.com/blog-entry-230.html?sp&amp;psig=AFQjCNES2EI_JUw4pbq97Jqf8sRvchgF5Q&amp;ust=1495079252238300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://www.google.co.jp/url?sa=i&amp;rct=j&amp;q=&amp;esrc=s&amp;source=images&amp;cd=&amp;cad=rja&amp;uact=8&amp;ved=0ahUKEwickpmeg_bTAhWBGpQKHakRAW0QjRwIBw&amp;url=http://www.sozai-library.com/sozai/264&amp;psig=AFQjCNHmt-hkQ_ab1sr9yUgTrjQAWq4vQA&amp;ust=149507947172206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132190" y="35496"/>
            <a:ext cx="4673074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年金受給資格期間短縮に伴う対応について（ポイント）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6804" y="467544"/>
            <a:ext cx="6522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1700" indent="-901700"/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【STEP1】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施設やご自宅に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日本年金機構から</a:t>
            </a:r>
            <a:r>
              <a:rPr kumimoji="1" lang="en-US" altLang="ja-JP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A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４の黄色の封筒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が届いていることに気付いたら、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6804" y="2843808"/>
            <a:ext cx="49391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【STEP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ご本人に、内容の確認を依頼してください。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30" name="Picture 6" descr="「アイコン　施設　フリー」の画像検索結果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54" t="11590" r="48282" b="51817"/>
          <a:stretch/>
        </p:blipFill>
        <p:spPr bwMode="auto">
          <a:xfrm>
            <a:off x="4509702" y="737320"/>
            <a:ext cx="1227221" cy="1251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テキスト ボックス 10"/>
          <p:cNvSpPr txBox="1"/>
          <p:nvPr/>
        </p:nvSpPr>
        <p:spPr>
          <a:xfrm>
            <a:off x="146979" y="4283968"/>
            <a:ext cx="6306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5838" indent="-985838"/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【STEP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不明な点についての相談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や、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年金事務所での手続の事前予約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</a:t>
            </a:r>
            <a:r>
              <a:rPr lang="ja-JP" altLang="en-US" sz="1400" dirty="0" err="1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ねんきん</a:t>
            </a:r>
            <a:r>
              <a:rPr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ダイヤル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にて。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32" name="Picture 8" descr="「人　アイコン　フリー」の画像検索結果">
            <a:hlinkClick r:id="rId4"/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1" t="3367" r="62920" b="50000"/>
          <a:stretch/>
        </p:blipFill>
        <p:spPr bwMode="auto">
          <a:xfrm>
            <a:off x="3861349" y="3220690"/>
            <a:ext cx="589547" cy="748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「人　アイコン　フリー」の画像検索結果">
            <a:hlinkClick r:id="rId4"/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30" t="50000" r="39649" b="6204"/>
          <a:stretch/>
        </p:blipFill>
        <p:spPr bwMode="auto">
          <a:xfrm>
            <a:off x="1510132" y="3220690"/>
            <a:ext cx="557264" cy="748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/>
          <p:cNvSpPr txBox="1"/>
          <p:nvPr/>
        </p:nvSpPr>
        <p:spPr>
          <a:xfrm>
            <a:off x="1732458" y="395494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職員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005064" y="3954947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ご本人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2" name="直線矢印コネクタ 11"/>
          <p:cNvCxnSpPr/>
          <p:nvPr/>
        </p:nvCxnSpPr>
        <p:spPr>
          <a:xfrm>
            <a:off x="2492896" y="3655641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2348880" y="3347864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内容確認を依頼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9" name="図 18" descr="ねんきんダイヤル電話番号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768" y="4860032"/>
            <a:ext cx="4180131" cy="241687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テキスト ボックス 19"/>
          <p:cNvSpPr txBox="1"/>
          <p:nvPr/>
        </p:nvSpPr>
        <p:spPr>
          <a:xfrm>
            <a:off x="146979" y="7505164"/>
            <a:ext cx="6306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5838" indent="-985838"/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【STEP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ご本人の確認が困難な場合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ご家族、身元引受人、後見人等に、可能な範囲で確認を依頼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してください。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46979" y="8297252"/>
            <a:ext cx="65223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85838" indent="-985838"/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【STEP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</a:t>
            </a:r>
            <a:r>
              <a:rPr kumimoji="1"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ご本人が年金事務所等の窓口に出向けない場合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は、</a:t>
            </a:r>
            <a:r>
              <a:rPr kumimoji="1" lang="ja-JP" altLang="en-US" sz="1400" dirty="0" smtClean="0">
                <a:latin typeface="ＤＨＰ特太ゴシック体" panose="020B0500000000000000" pitchFamily="50" charset="-128"/>
                <a:ea typeface="ＤＨＰ特太ゴシック体" panose="020B0500000000000000" pitchFamily="50" charset="-128"/>
                <a:cs typeface="メイリオ" panose="020B0604030504040204" pitchFamily="50" charset="-128"/>
              </a:rPr>
              <a:t>ご家族、身元引受人、後見人等が、委任状により代理手続を行うことが可能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です</a:t>
            </a:r>
            <a:r>
              <a:rPr kumimoji="1"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kumimoji="1"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2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267" y="1063353"/>
            <a:ext cx="997950" cy="1310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下カーブ矢印 15"/>
          <p:cNvSpPr/>
          <p:nvPr/>
        </p:nvSpPr>
        <p:spPr>
          <a:xfrm>
            <a:off x="2384254" y="1752638"/>
            <a:ext cx="1441420" cy="337610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24" name="Picture 6" descr="「アイコン　施設　フリー」の画像検索結果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11" t="56857" r="6325" b="6550"/>
          <a:stretch/>
        </p:blipFill>
        <p:spPr bwMode="auto">
          <a:xfrm>
            <a:off x="3845870" y="1763688"/>
            <a:ext cx="951282" cy="969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下カーブ矢印 24"/>
          <p:cNvSpPr/>
          <p:nvPr/>
        </p:nvSpPr>
        <p:spPr>
          <a:xfrm>
            <a:off x="2385523" y="1090810"/>
            <a:ext cx="2325191" cy="337610"/>
          </a:xfrm>
          <a:prstGeom prst="curved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618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152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Hirofumi SHIBATA</dc:creator>
  <cp:lastModifiedBy>東京都</cp:lastModifiedBy>
  <cp:revision>5</cp:revision>
  <dcterms:created xsi:type="dcterms:W3CDTF">2017-05-17T03:42:54Z</dcterms:created>
  <dcterms:modified xsi:type="dcterms:W3CDTF">2017-05-25T05:22:16Z</dcterms:modified>
</cp:coreProperties>
</file>