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92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07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1804" y="763943"/>
            <a:ext cx="3197738" cy="3692151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939" y="724208"/>
            <a:ext cx="2834568" cy="3902383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407CFA8-C606-4F66-9C6A-475C4B137351}"/>
              </a:ext>
            </a:extLst>
          </p:cNvPr>
          <p:cNvSpPr/>
          <p:nvPr/>
        </p:nvSpPr>
        <p:spPr>
          <a:xfrm>
            <a:off x="1504149" y="5120779"/>
            <a:ext cx="4550012" cy="489231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ｒｙ！　</a:t>
            </a:r>
            <a:r>
              <a:rPr kumimoji="1" lang="ja-JP" altLang="en-US" dirty="0" smtClean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椅子に一人で座ってみよう</a:t>
            </a:r>
            <a:endParaRPr kumimoji="1" lang="ja-JP" altLang="en-US" dirty="0">
              <a:solidFill>
                <a:srgbClr val="FFFF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波線 22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-557481" y="-2090860"/>
            <a:ext cx="5935902" cy="6502233"/>
          </a:xfrm>
          <a:prstGeom prst="wave">
            <a:avLst>
              <a:gd name="adj1" fmla="val 20000"/>
              <a:gd name="adj2" fmla="val -524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4000" b="1" kern="10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足</a:t>
            </a: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のうらを着いて</a:t>
            </a:r>
            <a:endParaRPr lang="ja-JP" sz="4000" b="1" kern="10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波線 18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3631890" y="-2048405"/>
            <a:ext cx="5935902" cy="6502233"/>
          </a:xfrm>
          <a:prstGeom prst="wave">
            <a:avLst>
              <a:gd name="adj1" fmla="val 20000"/>
              <a:gd name="adj2" fmla="val -524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一緒にあそぼう</a:t>
            </a:r>
            <a:endParaRPr lang="ja-JP" sz="4000" b="1" kern="10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角丸四角形吹き出し 3">
            <a:extLst>
              <a:ext uri="{FF2B5EF4-FFF2-40B4-BE49-F238E27FC236}">
                <a16:creationId xmlns:a16="http://schemas.microsoft.com/office/drawing/2014/main" id="{3A6F0CE8-8591-4A07-AFA4-9EE789931780}"/>
              </a:ext>
            </a:extLst>
          </p:cNvPr>
          <p:cNvSpPr/>
          <p:nvPr/>
        </p:nvSpPr>
        <p:spPr>
          <a:xfrm>
            <a:off x="3416037" y="1299483"/>
            <a:ext cx="2279176" cy="1127641"/>
          </a:xfrm>
          <a:prstGeom prst="flowChartAlternateProcess">
            <a:avLst/>
          </a:prstGeom>
          <a:pattFill prst="pct5">
            <a:fgClr>
              <a:schemeClr val="lt1"/>
            </a:fgClr>
            <a:bgClr>
              <a:schemeClr val="bg1"/>
            </a:bgClr>
          </a:patt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おうちの人の片方の膝の上に座らせて　両足を床につける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角丸四角形吹き出し 3">
            <a:extLst>
              <a:ext uri="{FF2B5EF4-FFF2-40B4-BE49-F238E27FC236}">
                <a16:creationId xmlns:a16="http://schemas.microsoft.com/office/drawing/2014/main" id="{3A6F0CE8-8591-4A07-AFA4-9EE789931780}"/>
              </a:ext>
            </a:extLst>
          </p:cNvPr>
          <p:cNvSpPr/>
          <p:nvPr/>
        </p:nvSpPr>
        <p:spPr>
          <a:xfrm>
            <a:off x="2605695" y="3120182"/>
            <a:ext cx="1783144" cy="1655071"/>
          </a:xfrm>
          <a:prstGeom prst="flowChartAlternateProcess">
            <a:avLst/>
          </a:prstGeom>
          <a:pattFill prst="pct5">
            <a:fgClr>
              <a:schemeClr val="lt1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おうちの人に寄りかかってテレビを一緒に見たり　　　手遊びをしたりします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角丸四角形吹き出し 3">
            <a:extLst>
              <a:ext uri="{FF2B5EF4-FFF2-40B4-BE49-F238E27FC236}">
                <a16:creationId xmlns:a16="http://schemas.microsoft.com/office/drawing/2014/main" id="{3A6F0CE8-8591-4A07-AFA4-9EE789931780}"/>
              </a:ext>
            </a:extLst>
          </p:cNvPr>
          <p:cNvSpPr/>
          <p:nvPr/>
        </p:nvSpPr>
        <p:spPr>
          <a:xfrm>
            <a:off x="4462003" y="3398283"/>
            <a:ext cx="1822163" cy="1307057"/>
          </a:xfrm>
          <a:prstGeom prst="flowChartAlternateProcess">
            <a:avLst/>
          </a:prstGeom>
          <a:pattFill prst="pct5">
            <a:fgClr>
              <a:schemeClr val="lt1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テーブルに手をのせて玩具を少し遠くに離　して遊びます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2" y="5229962"/>
            <a:ext cx="1143380" cy="1211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7331" y="4626591"/>
            <a:ext cx="2262362" cy="21209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角丸四角形吹き出し 5">
            <a:extLst>
              <a:ext uri="{FF2B5EF4-FFF2-40B4-BE49-F238E27FC236}">
                <a16:creationId xmlns:a16="http://schemas.microsoft.com/office/drawing/2014/main" id="{ABCCC240-BEC1-4D9D-AC85-60A107C31F36}"/>
              </a:ext>
            </a:extLst>
          </p:cNvPr>
          <p:cNvSpPr/>
          <p:nvPr/>
        </p:nvSpPr>
        <p:spPr>
          <a:xfrm>
            <a:off x="1452453" y="5603066"/>
            <a:ext cx="4653404" cy="956539"/>
          </a:xfrm>
          <a:prstGeom prst="wedgeRoundRectCallout">
            <a:avLst>
              <a:gd name="adj1" fmla="val 55168"/>
              <a:gd name="adj2" fmla="val 18761"/>
              <a:gd name="adj3" fmla="val 16667"/>
            </a:avLst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椅子に一人で座って遊んでみよう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前から関わることでお互いの表情が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分かって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より楽しく姿勢がとれる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64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102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