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08" r:id="rId4"/>
    <p:sldMasterId id="2147484007" r:id="rId5"/>
  </p:sldMasterIdLst>
  <p:notesMasterIdLst>
    <p:notesMasterId r:id="rId19"/>
  </p:notesMasterIdLst>
  <p:handoutMasterIdLst>
    <p:handoutMasterId r:id="rId20"/>
  </p:handoutMasterIdLst>
  <p:sldIdLst>
    <p:sldId id="141169900" r:id="rId6"/>
    <p:sldId id="141169901" r:id="rId7"/>
    <p:sldId id="141169902" r:id="rId8"/>
    <p:sldId id="141169913" r:id="rId9"/>
    <p:sldId id="141169914" r:id="rId10"/>
    <p:sldId id="141169903" r:id="rId11"/>
    <p:sldId id="141169915" r:id="rId12"/>
    <p:sldId id="141169916" r:id="rId13"/>
    <p:sldId id="141169917" r:id="rId14"/>
    <p:sldId id="141169904" r:id="rId15"/>
    <p:sldId id="141169905" r:id="rId16"/>
    <p:sldId id="141169918" r:id="rId17"/>
    <p:sldId id="141169919" r:id="rId18"/>
  </p:sldIdLst>
  <p:sldSz cx="9906000" cy="6858000" type="A4"/>
  <p:notesSz cx="9939338" cy="6807200"/>
  <p:custDataLst>
    <p:tags r:id="rId21"/>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運営状況報告の提出" id="{9646D1B7-FF17-4F9E-88E3-E97E6971CCA9}">
          <p14:sldIdLst>
            <p14:sldId id="141169900"/>
            <p14:sldId id="141169901"/>
            <p14:sldId id="141169902"/>
            <p14:sldId id="141169913"/>
            <p14:sldId id="141169914"/>
            <p14:sldId id="141169903"/>
            <p14:sldId id="141169915"/>
            <p14:sldId id="141169916"/>
            <p14:sldId id="141169917"/>
            <p14:sldId id="141169904"/>
            <p14:sldId id="141169905"/>
            <p14:sldId id="141169918"/>
            <p14:sldId id="141169919"/>
          </p14:sldIdLst>
        </p14:section>
      </p14:sectionLst>
    </p:ext>
    <p:ext uri="{EFAFB233-063F-42B5-8137-9DF3F51BA10A}">
      <p15:sldGuideLst xmlns:p15="http://schemas.microsoft.com/office/powerpoint/2012/main">
        <p15:guide id="2" pos="3097" userDrawn="1">
          <p15:clr>
            <a:srgbClr val="A4A3A4"/>
          </p15:clr>
        </p15:guide>
        <p15:guide id="3" orient="horz" pos="102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6B6"/>
    <a:srgbClr val="F3F3F3"/>
    <a:srgbClr val="4E88C2"/>
    <a:srgbClr val="E4EFFB"/>
    <a:srgbClr val="BFBFBF"/>
    <a:srgbClr val="D7D7D7"/>
    <a:srgbClr val="00A3E0"/>
    <a:srgbClr val="002063"/>
    <a:srgbClr val="E6E6E6"/>
    <a:srgbClr val="BBBC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88E9D-15A6-B10A-6FCA-157E9D84666F}" v="4" dt="2026-07-23T10:38:44.705"/>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3" autoAdjust="0"/>
    <p:restoredTop sz="93576" autoAdjust="0"/>
  </p:normalViewPr>
  <p:slideViewPr>
    <p:cSldViewPr snapToGrid="0">
      <p:cViewPr varScale="1">
        <p:scale>
          <a:sx n="103" d="100"/>
          <a:sy n="103" d="100"/>
        </p:scale>
        <p:origin x="1500" y="114"/>
      </p:cViewPr>
      <p:guideLst>
        <p:guide pos="3097"/>
        <p:guide orient="horz" pos="1026"/>
      </p:guideLst>
    </p:cSldViewPr>
  </p:slideViewPr>
  <p:notesTextViewPr>
    <p:cViewPr>
      <p:scale>
        <a:sx n="1" d="1"/>
        <a:sy n="1" d="1"/>
      </p:scale>
      <p:origin x="0" y="0"/>
    </p:cViewPr>
  </p:notesTextViewPr>
  <p:notesViewPr>
    <p:cSldViewPr snapToGrid="0">
      <p:cViewPr>
        <p:scale>
          <a:sx n="1" d="2"/>
          <a:sy n="1" d="2"/>
        </p:scale>
        <p:origin x="4146" y="142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C0FB821D-9137-46BD-AD74-3853E7E41AC4}"/>
              </a:ext>
            </a:extLst>
          </p:cNvPr>
          <p:cNvSpPr>
            <a:spLocks noGrp="1"/>
          </p:cNvSpPr>
          <p:nvPr>
            <p:ph type="hdr" sz="quarter"/>
          </p:nvPr>
        </p:nvSpPr>
        <p:spPr>
          <a:xfrm>
            <a:off x="1" y="0"/>
            <a:ext cx="4306737" cy="3413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5132C81-3D5E-4867-8E87-42F265E2338E}"/>
              </a:ext>
            </a:extLst>
          </p:cNvPr>
          <p:cNvSpPr>
            <a:spLocks noGrp="1"/>
          </p:cNvSpPr>
          <p:nvPr>
            <p:ph type="dt" sz="quarter" idx="1"/>
          </p:nvPr>
        </p:nvSpPr>
        <p:spPr>
          <a:xfrm>
            <a:off x="5630284" y="0"/>
            <a:ext cx="4306737" cy="341393"/>
          </a:xfrm>
          <a:prstGeom prst="rect">
            <a:avLst/>
          </a:prstGeom>
        </p:spPr>
        <p:txBody>
          <a:bodyPr vert="horz" lIns="91440" tIns="45720" rIns="91440" bIns="45720" rtlCol="0"/>
          <a:lstStyle>
            <a:lvl1pPr algn="r">
              <a:defRPr sz="1200"/>
            </a:lvl1pPr>
          </a:lstStyle>
          <a:p>
            <a:fld id="{BFCA7976-EBBB-4B38-9D72-8219FF58B427}" type="datetimeFigureOut">
              <a:rPr kumimoji="1" lang="ja-JP" altLang="en-US" smtClean="0"/>
              <a:t>2026/9/15</a:t>
            </a:fld>
            <a:endParaRPr kumimoji="1" lang="ja-JP" altLang="en-US"/>
          </a:p>
        </p:txBody>
      </p:sp>
      <p:sp>
        <p:nvSpPr>
          <p:cNvPr id="4" name="フッター プレースホルダー 3">
            <a:extLst>
              <a:ext uri="{FF2B5EF4-FFF2-40B4-BE49-F238E27FC236}">
                <a16:creationId xmlns:a16="http://schemas.microsoft.com/office/drawing/2014/main" id="{F0CB09BD-56D1-4E4C-A519-FDBF36B34263}"/>
              </a:ext>
            </a:extLst>
          </p:cNvPr>
          <p:cNvSpPr>
            <a:spLocks noGrp="1"/>
          </p:cNvSpPr>
          <p:nvPr>
            <p:ph type="ftr" sz="quarter" idx="2"/>
          </p:nvPr>
        </p:nvSpPr>
        <p:spPr>
          <a:xfrm>
            <a:off x="1" y="6465807"/>
            <a:ext cx="4306737" cy="341393"/>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389F12AE-D105-4B8B-A2C2-2291E9ECF182}"/>
              </a:ext>
            </a:extLst>
          </p:cNvPr>
          <p:cNvSpPr>
            <a:spLocks noGrp="1"/>
          </p:cNvSpPr>
          <p:nvPr>
            <p:ph type="sldNum" sz="quarter" idx="3"/>
          </p:nvPr>
        </p:nvSpPr>
        <p:spPr>
          <a:xfrm>
            <a:off x="5630284" y="6465807"/>
            <a:ext cx="4306737" cy="341393"/>
          </a:xfrm>
          <a:prstGeom prst="rect">
            <a:avLst/>
          </a:prstGeom>
        </p:spPr>
        <p:txBody>
          <a:bodyPr vert="horz" lIns="91440" tIns="45720" rIns="91440" bIns="45720" rtlCol="0" anchor="b"/>
          <a:lstStyle>
            <a:lvl1pPr algn="r">
              <a:defRPr sz="1200"/>
            </a:lvl1pPr>
          </a:lstStyle>
          <a:p>
            <a:fld id="{0437A210-9D87-4C24-90A7-C0241121EBCB}" type="slidenum">
              <a:rPr kumimoji="1" lang="ja-JP" altLang="en-US" smtClean="0"/>
              <a:t>‹#›</a:t>
            </a:fld>
            <a:endParaRPr kumimoji="1" lang="ja-JP" altLang="en-US"/>
          </a:p>
        </p:txBody>
      </p:sp>
    </p:spTree>
    <p:extLst>
      <p:ext uri="{BB962C8B-B14F-4D97-AF65-F5344CB8AC3E}">
        <p14:creationId xmlns:p14="http://schemas.microsoft.com/office/powerpoint/2010/main" val="12281339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4307906" cy="341729"/>
          </a:xfrm>
          <a:prstGeom prst="rect">
            <a:avLst/>
          </a:prstGeom>
        </p:spPr>
        <p:txBody>
          <a:bodyPr vert="horz" lIns="92236" tIns="46118" rIns="92236" bIns="46118"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5629090" y="0"/>
            <a:ext cx="4307904" cy="341729"/>
          </a:xfrm>
          <a:prstGeom prst="rect">
            <a:avLst/>
          </a:prstGeom>
        </p:spPr>
        <p:txBody>
          <a:bodyPr vert="horz" lIns="92236" tIns="46118" rIns="92236" bIns="46118"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2026/9/15</a:t>
            </a:fld>
            <a:endParaRPr kumimoji="1" lang="ja-JP" altLang="en-US"/>
          </a:p>
        </p:txBody>
      </p:sp>
      <p:sp>
        <p:nvSpPr>
          <p:cNvPr id="4" name="スライド イメージ プレースホルダー 3"/>
          <p:cNvSpPr>
            <a:spLocks noGrp="1" noRot="1" noChangeAspect="1"/>
          </p:cNvSpPr>
          <p:nvPr>
            <p:ph type="sldImg" idx="2"/>
          </p:nvPr>
        </p:nvSpPr>
        <p:spPr>
          <a:xfrm>
            <a:off x="3309938" y="850900"/>
            <a:ext cx="3319462" cy="2297113"/>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ー 4"/>
          <p:cNvSpPr>
            <a:spLocks noGrp="1"/>
          </p:cNvSpPr>
          <p:nvPr>
            <p:ph type="body" sz="quarter" idx="3"/>
          </p:nvPr>
        </p:nvSpPr>
        <p:spPr>
          <a:xfrm>
            <a:off x="993232" y="3275999"/>
            <a:ext cx="7952876" cy="2680164"/>
          </a:xfrm>
          <a:prstGeom prst="rect">
            <a:avLst/>
          </a:prstGeom>
        </p:spPr>
        <p:txBody>
          <a:bodyPr vert="horz" lIns="92236" tIns="46118" rIns="92236" bIns="461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6465471"/>
            <a:ext cx="4307906" cy="341729"/>
          </a:xfrm>
          <a:prstGeom prst="rect">
            <a:avLst/>
          </a:prstGeom>
        </p:spPr>
        <p:txBody>
          <a:bodyPr vert="horz" lIns="92236" tIns="46118" rIns="92236" bIns="46118"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5629090" y="6465471"/>
            <a:ext cx="4307904" cy="341729"/>
          </a:xfrm>
          <a:prstGeom prst="rect">
            <a:avLst/>
          </a:prstGeom>
        </p:spPr>
        <p:txBody>
          <a:bodyPr vert="horz" lIns="92236" tIns="46118" rIns="92236" bIns="46118"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379545851"/>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3" imgW="563" imgH="564" progId="TCLayout.ActiveDocument.1">
                  <p:embed/>
                </p:oleObj>
              </mc:Choice>
              <mc:Fallback>
                <p:oleObj name="think-cellスライド" r:id="rId3" imgW="563" imgH="564" progId="TCLayout.ActiveDocument.1">
                  <p:embed/>
                  <p:pic>
                    <p:nvPicPr>
                      <p:cNvPr id="4" name="オブジェクト 3" hidden="1"/>
                      <p:cNvPicPr/>
                      <p:nvPr/>
                    </p:nvPicPr>
                    <p:blipFill>
                      <a:blip r:embed="rId4"/>
                      <a:stretch>
                        <a:fillRect/>
                      </a:stretch>
                    </p:blipFill>
                    <p:spPr>
                      <a:xfrm>
                        <a:off x="1590" y="1588"/>
                        <a:ext cx="1587"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2" y="999000"/>
            <a:ext cx="4859999"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1" y="5040001"/>
            <a:ext cx="4536000" cy="615553"/>
          </a:xfrm>
        </p:spPr>
        <p:txBody>
          <a:bodyPr vert="horz" anchor="b" anchorCtr="0">
            <a:noAutofit/>
          </a:bodyPr>
          <a:lstStyle>
            <a:lvl1pPr algn="l">
              <a:lnSpc>
                <a:spcPct val="100000"/>
              </a:lnSpc>
              <a:spcBef>
                <a:spcPts val="0"/>
              </a:spcBef>
              <a:spcAft>
                <a:spcPts val="0"/>
              </a:spcAft>
              <a:defRPr sz="959"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417601" y="5652001"/>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767">
                <a:solidFill>
                  <a:schemeClr val="tx1"/>
                </a:solidFill>
                <a:latin typeface="+mn-lt"/>
                <a:ea typeface="+mn-ea"/>
                <a:cs typeface="+mn-cs"/>
                <a:sym typeface="+mn-lt"/>
              </a:defRPr>
            </a:lvl1pPr>
            <a:lvl2pPr marL="237379" indent="0" algn="ctr">
              <a:buNone/>
              <a:defRPr sz="1038"/>
            </a:lvl2pPr>
            <a:lvl3pPr marL="474756" indent="0" algn="ctr">
              <a:buNone/>
              <a:defRPr sz="935"/>
            </a:lvl3pPr>
            <a:lvl4pPr marL="712135" indent="0" algn="ctr">
              <a:buNone/>
              <a:defRPr sz="831"/>
            </a:lvl4pPr>
            <a:lvl5pPr marL="949513" indent="0" algn="ctr">
              <a:buNone/>
              <a:defRPr sz="831"/>
            </a:lvl5pPr>
            <a:lvl6pPr marL="1186892" indent="0" algn="ctr">
              <a:buNone/>
              <a:defRPr sz="831"/>
            </a:lvl6pPr>
            <a:lvl7pPr marL="1424270" indent="0" algn="ctr">
              <a:buNone/>
              <a:defRPr sz="831"/>
            </a:lvl7pPr>
            <a:lvl8pPr marL="1661648" indent="0" algn="ctr">
              <a:buNone/>
              <a:defRPr sz="831"/>
            </a:lvl8pPr>
            <a:lvl9pPr marL="1899027" indent="0" algn="ctr">
              <a:buNone/>
              <a:defRPr sz="831"/>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417599" y="6520192"/>
            <a:ext cx="4536000" cy="103253"/>
          </a:xfrm>
          <a:prstGeom prst="rect">
            <a:avLst/>
          </a:prstGeom>
        </p:spPr>
        <p:txBody>
          <a:bodyPr wrap="square" lIns="0" anchor="b" anchorCtr="0">
            <a:spAutoFit/>
          </a:bodyPr>
          <a:lstStyle>
            <a:lvl1pPr>
              <a:lnSpc>
                <a:spcPct val="100000"/>
              </a:lnSpc>
              <a:spcBef>
                <a:spcPts val="0"/>
              </a:spcBef>
              <a:spcAft>
                <a:spcPts val="0"/>
              </a:spcAft>
              <a:defRPr sz="671">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7" name="フッター プレースホルダ 8">
            <a:extLst>
              <a:ext uri="{FF2B5EF4-FFF2-40B4-BE49-F238E27FC236}">
                <a16:creationId xmlns:a16="http://schemas.microsoft.com/office/drawing/2014/main" id="{C61B93E1-7407-40E6-A4B6-F8983C3B1E85}"/>
              </a:ext>
            </a:extLst>
          </p:cNvPr>
          <p:cNvSpPr>
            <a:spLocks noGrp="1"/>
          </p:cNvSpPr>
          <p:nvPr>
            <p:ph type="ftr" sz="quarter" idx="3"/>
          </p:nvPr>
        </p:nvSpPr>
        <p:spPr bwMode="gray">
          <a:xfrm>
            <a:off x="4831424" y="6588000"/>
            <a:ext cx="4656975" cy="189038"/>
          </a:xfrm>
          <a:prstGeom prst="rect">
            <a:avLst/>
          </a:prstGeom>
        </p:spPr>
        <p:txBody>
          <a:bodyPr vert="horz" lIns="0" tIns="0" rIns="0" bIns="0" rtlCol="0" anchor="b" anchorCtr="0"/>
          <a:lstStyle>
            <a:lvl1pPr algn="l">
              <a:defRPr kumimoji="1" lang="ja-JP" altLang="en-US" sz="800" kern="1200" dirty="0">
                <a:solidFill>
                  <a:schemeClr val="tx1"/>
                </a:solidFill>
                <a:latin typeface="+mn-lt"/>
                <a:ea typeface="+mn-ea"/>
                <a:cs typeface="+mn-cs"/>
                <a:sym typeface="+mn-lt"/>
              </a:defRPr>
            </a:lvl1p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6" name="スライド番号プレースホルダー 5">
            <a:extLst>
              <a:ext uri="{FF2B5EF4-FFF2-40B4-BE49-F238E27FC236}">
                <a16:creationId xmlns:a16="http://schemas.microsoft.com/office/drawing/2014/main" id="{1A1C41CB-E5BC-FC5C-9097-3DCFD9B0458D}"/>
              </a:ext>
            </a:extLst>
          </p:cNvPr>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254373981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69749983"/>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3" imgW="563" imgH="564" progId="TCLayout.ActiveDocument.1">
                  <p:embed/>
                </p:oleObj>
              </mc:Choice>
              <mc:Fallback>
                <p:oleObj name="think-cellスライド" r:id="rId3" imgW="563" imgH="564" progId="TCLayout.ActiveDocument.1">
                  <p:embed/>
                  <p:pic>
                    <p:nvPicPr>
                      <p:cNvPr id="2" name="オブジェクト 1" hidden="1"/>
                      <p:cNvPicPr/>
                      <p:nvPr/>
                    </p:nvPicPr>
                    <p:blipFill>
                      <a:blip r:embed="rId4"/>
                      <a:stretch>
                        <a:fillRect/>
                      </a:stretch>
                    </p:blipFill>
                    <p:spPr>
                      <a:xfrm>
                        <a:off x="1590" y="1588"/>
                        <a:ext cx="1587"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7001" y="1476000"/>
            <a:ext cx="9071999" cy="4824000"/>
          </a:xfrm>
          <a:prstGeom prst="rect">
            <a:avLst/>
          </a:prstGeom>
        </p:spPr>
        <p:txBody>
          <a:bodyPr/>
          <a:lstStyle>
            <a:lvl1pPr>
              <a:lnSpc>
                <a:spcPct val="110000"/>
              </a:lnSpc>
              <a:spcBef>
                <a:spcPts val="287"/>
              </a:spcBef>
              <a:buFont typeface="Arial" pitchFamily="34" charset="0"/>
              <a:buNone/>
              <a:defRPr sz="575" baseline="0">
                <a:latin typeface="+mn-lt"/>
                <a:ea typeface="+mn-ea"/>
                <a:cs typeface="+mn-cs"/>
                <a:sym typeface="+mn-lt"/>
              </a:defRPr>
            </a:lvl1pPr>
            <a:lvl2pPr marL="86270" indent="-86270">
              <a:lnSpc>
                <a:spcPct val="110000"/>
              </a:lnSpc>
              <a:spcBef>
                <a:spcPts val="287"/>
              </a:spcBef>
              <a:buFont typeface="Wingdings" pitchFamily="2" charset="2"/>
              <a:buChar char="n"/>
              <a:defRPr sz="575" baseline="0">
                <a:latin typeface="+mn-lt"/>
                <a:ea typeface="+mn-ea"/>
                <a:cs typeface="+mn-cs"/>
                <a:sym typeface="+mn-lt"/>
              </a:defRPr>
            </a:lvl2pPr>
            <a:lvl3pPr marL="172541" indent="-86270">
              <a:lnSpc>
                <a:spcPct val="110000"/>
              </a:lnSpc>
              <a:spcBef>
                <a:spcPts val="287"/>
              </a:spcBef>
              <a:buFont typeface="Wingdings" pitchFamily="2" charset="2"/>
              <a:buChar char="Ø"/>
              <a:defRPr sz="575" baseline="0">
                <a:latin typeface="+mn-lt"/>
                <a:ea typeface="+mn-ea"/>
                <a:cs typeface="+mn-cs"/>
                <a:sym typeface="+mn-lt"/>
              </a:defRPr>
            </a:lvl3pPr>
            <a:lvl4pPr marL="241557" indent="-69016">
              <a:lnSpc>
                <a:spcPct val="110000"/>
              </a:lnSpc>
              <a:spcBef>
                <a:spcPts val="287"/>
              </a:spcBef>
              <a:buFont typeface="Arial" pitchFamily="34" charset="0"/>
              <a:buChar char="•"/>
              <a:defRPr sz="575"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a:xfrm>
            <a:off x="417601" y="6607838"/>
            <a:ext cx="179999" cy="169200"/>
          </a:xfrm>
        </p:spPr>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8" name="テキスト プレースホルダー 2"/>
          <p:cNvSpPr>
            <a:spLocks noGrp="1"/>
          </p:cNvSpPr>
          <p:nvPr>
            <p:ph type="body" sz="quarter" idx="15" hasCustomPrompt="1"/>
          </p:nvPr>
        </p:nvSpPr>
        <p:spPr bwMode="gray">
          <a:xfrm>
            <a:off x="416497" y="1008000"/>
            <a:ext cx="4356000" cy="468000"/>
          </a:xfrm>
          <a:prstGeom prst="rect">
            <a:avLst/>
          </a:prstGeom>
        </p:spPr>
        <p:txBody>
          <a:bodyPr wrap="none" anchor="ctr">
            <a:noAutofit/>
          </a:bodyPr>
          <a:lstStyle>
            <a:lvl1pPr>
              <a:lnSpc>
                <a:spcPct val="100000"/>
              </a:lnSpc>
              <a:spcBef>
                <a:spcPts val="0"/>
              </a:spcBef>
              <a:defRPr sz="671"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
        <p:nvSpPr>
          <p:cNvPr id="11" name="フッター プレースホルダ 8">
            <a:extLst>
              <a:ext uri="{FF2B5EF4-FFF2-40B4-BE49-F238E27FC236}">
                <a16:creationId xmlns:a16="http://schemas.microsoft.com/office/drawing/2014/main" id="{468B11EE-CF95-4948-88C6-A0A38308A261}"/>
              </a:ext>
            </a:extLst>
          </p:cNvPr>
          <p:cNvSpPr txBox="1">
            <a:spLocks/>
          </p:cNvSpPr>
          <p:nvPr userDrawn="1"/>
        </p:nvSpPr>
        <p:spPr bwMode="gray">
          <a:xfrm>
            <a:off x="898729" y="6598800"/>
            <a:ext cx="1728000" cy="178238"/>
          </a:xfrm>
          <a:prstGeom prst="rect">
            <a:avLst/>
          </a:prstGeom>
        </p:spPr>
        <p:txBody>
          <a:bodyPr vert="horz" lIns="0" tIns="0" rIns="0" bIns="0" rtlCol="0" anchor="b" anchorCtr="0"/>
          <a:lstStyle>
            <a:defPPr>
              <a:defRPr lang="en-US"/>
            </a:defPPr>
            <a:lvl1pPr algn="l" rtl="0" fontAlgn="base">
              <a:spcBef>
                <a:spcPct val="0"/>
              </a:spcBef>
              <a:spcAft>
                <a:spcPct val="0"/>
              </a:spcAft>
              <a:defRPr kumimoji="1" lang="ja-JP" altLang="en-US" sz="800" kern="1200" dirty="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l" fontAlgn="auto">
              <a:spcBef>
                <a:spcPts val="0"/>
              </a:spcBef>
              <a:spcAft>
                <a:spcPts val="0"/>
              </a:spcAft>
            </a:pPr>
            <a:r>
              <a:rPr kumimoji="1" lang="ja-JP" altLang="en-US" sz="800" kern="1200" dirty="0">
                <a:solidFill>
                  <a:schemeClr val="tx1"/>
                </a:solidFill>
                <a:latin typeface="+mn-lt"/>
                <a:ea typeface="+mn-ea"/>
                <a:cs typeface="+mn-cs"/>
                <a:sym typeface="+mn-lt"/>
              </a:rPr>
              <a:t>事業者ポータル操作マニュアル</a:t>
            </a:r>
            <a:endParaRPr kumimoji="1" lang="en-US" altLang="en-US" sz="800" kern="1200" dirty="0">
              <a:solidFill>
                <a:schemeClr val="tx1"/>
              </a:solidFill>
              <a:latin typeface="+mn-lt"/>
              <a:ea typeface="+mn-ea"/>
              <a:cs typeface="+mn-cs"/>
              <a:sym typeface="+mn-lt"/>
            </a:endParaRPr>
          </a:p>
        </p:txBody>
      </p:sp>
      <p:sp>
        <p:nvSpPr>
          <p:cNvPr id="12" name="フッター プレースホルダ 8">
            <a:extLst>
              <a:ext uri="{FF2B5EF4-FFF2-40B4-BE49-F238E27FC236}">
                <a16:creationId xmlns:a16="http://schemas.microsoft.com/office/drawing/2014/main" id="{06045E9D-30B2-4A26-B93C-E63A45FD1FDE}"/>
              </a:ext>
            </a:extLst>
          </p:cNvPr>
          <p:cNvSpPr>
            <a:spLocks noGrp="1"/>
          </p:cNvSpPr>
          <p:nvPr>
            <p:ph type="ftr" sz="quarter" idx="3"/>
          </p:nvPr>
        </p:nvSpPr>
        <p:spPr bwMode="gray">
          <a:xfrm>
            <a:off x="4831424" y="6588000"/>
            <a:ext cx="4656975" cy="189038"/>
          </a:xfrm>
          <a:prstGeom prst="rect">
            <a:avLst/>
          </a:prstGeom>
        </p:spPr>
        <p:txBody>
          <a:bodyPr vert="horz" lIns="0" tIns="0" rIns="0" bIns="0" rtlCol="0" anchor="b" anchorCtr="0"/>
          <a:lstStyle>
            <a:lvl1pPr algn="l">
              <a:defRPr kumimoji="1" lang="ja-JP" altLang="en-US" sz="800" kern="1200" dirty="0">
                <a:solidFill>
                  <a:schemeClr val="tx1"/>
                </a:solidFill>
                <a:latin typeface="+mn-lt"/>
                <a:ea typeface="+mn-ea"/>
                <a:cs typeface="+mn-cs"/>
                <a:sym typeface="+mn-lt"/>
              </a:defRPr>
            </a:lvl1pPr>
          </a:lstStyle>
          <a:p>
            <a:pPr algn="r" fontAlgn="auto">
              <a:spcBef>
                <a:spcPts val="0"/>
              </a:spcBef>
              <a:spcAft>
                <a:spcPts val="0"/>
              </a:spcAft>
            </a:pPr>
            <a:r>
              <a:rPr lang="en-US" altLang="ja-JP"/>
              <a:t>Copyright © Bureau of Social Welfare, Tokyo Metropolitan Government. All Rights Reserved.​</a:t>
            </a:r>
            <a:endParaRPr lang="en-US"/>
          </a:p>
        </p:txBody>
      </p:sp>
    </p:spTree>
    <p:extLst>
      <p:ext uri="{BB962C8B-B14F-4D97-AF65-F5344CB8AC3E}">
        <p14:creationId xmlns:p14="http://schemas.microsoft.com/office/powerpoint/2010/main" val="1383826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69749983"/>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3" imgW="563" imgH="564" progId="TCLayout.ActiveDocument.1">
                  <p:embed/>
                </p:oleObj>
              </mc:Choice>
              <mc:Fallback>
                <p:oleObj name="think-cellスライド" r:id="rId3" imgW="563" imgH="564" progId="TCLayout.ActiveDocument.1">
                  <p:embed/>
                  <p:pic>
                    <p:nvPicPr>
                      <p:cNvPr id="2" name="オブジェクト 1" hidden="1"/>
                      <p:cNvPicPr/>
                      <p:nvPr/>
                    </p:nvPicPr>
                    <p:blipFill>
                      <a:blip r:embed="rId4"/>
                      <a:stretch>
                        <a:fillRect/>
                      </a:stretch>
                    </p:blipFill>
                    <p:spPr>
                      <a:xfrm>
                        <a:off x="1590" y="1588"/>
                        <a:ext cx="1587"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7001" y="1476000"/>
            <a:ext cx="9071999" cy="4824000"/>
          </a:xfrm>
          <a:prstGeom prst="rect">
            <a:avLst/>
          </a:prstGeom>
        </p:spPr>
        <p:txBody>
          <a:bodyPr/>
          <a:lstStyle>
            <a:lvl1pPr>
              <a:lnSpc>
                <a:spcPct val="110000"/>
              </a:lnSpc>
              <a:spcBef>
                <a:spcPts val="287"/>
              </a:spcBef>
              <a:buFont typeface="Arial" pitchFamily="34" charset="0"/>
              <a:buNone/>
              <a:defRPr sz="575" baseline="0">
                <a:latin typeface="+mn-lt"/>
                <a:ea typeface="+mn-ea"/>
                <a:cs typeface="+mn-cs"/>
                <a:sym typeface="+mn-lt"/>
              </a:defRPr>
            </a:lvl1pPr>
            <a:lvl2pPr marL="86270" indent="-86270">
              <a:lnSpc>
                <a:spcPct val="110000"/>
              </a:lnSpc>
              <a:spcBef>
                <a:spcPts val="287"/>
              </a:spcBef>
              <a:buFont typeface="Wingdings" pitchFamily="2" charset="2"/>
              <a:buChar char="n"/>
              <a:defRPr sz="575" baseline="0">
                <a:latin typeface="+mn-lt"/>
                <a:ea typeface="+mn-ea"/>
                <a:cs typeface="+mn-cs"/>
                <a:sym typeface="+mn-lt"/>
              </a:defRPr>
            </a:lvl2pPr>
            <a:lvl3pPr marL="172541" indent="-86270">
              <a:lnSpc>
                <a:spcPct val="110000"/>
              </a:lnSpc>
              <a:spcBef>
                <a:spcPts val="287"/>
              </a:spcBef>
              <a:buFont typeface="Wingdings" pitchFamily="2" charset="2"/>
              <a:buChar char="Ø"/>
              <a:defRPr sz="575" baseline="0">
                <a:latin typeface="+mn-lt"/>
                <a:ea typeface="+mn-ea"/>
                <a:cs typeface="+mn-cs"/>
                <a:sym typeface="+mn-lt"/>
              </a:defRPr>
            </a:lvl3pPr>
            <a:lvl4pPr marL="241557" indent="-69016">
              <a:lnSpc>
                <a:spcPct val="110000"/>
              </a:lnSpc>
              <a:spcBef>
                <a:spcPts val="287"/>
              </a:spcBef>
              <a:buFont typeface="Arial" pitchFamily="34" charset="0"/>
              <a:buChar char="•"/>
              <a:defRPr sz="575"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a:xfrm>
            <a:off x="417601" y="6607838"/>
            <a:ext cx="179999" cy="169200"/>
          </a:xfrm>
        </p:spPr>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8" name="テキスト プレースホルダー 2"/>
          <p:cNvSpPr>
            <a:spLocks noGrp="1"/>
          </p:cNvSpPr>
          <p:nvPr>
            <p:ph type="body" sz="quarter" idx="15" hasCustomPrompt="1"/>
          </p:nvPr>
        </p:nvSpPr>
        <p:spPr bwMode="gray">
          <a:xfrm>
            <a:off x="416497" y="1008000"/>
            <a:ext cx="4356000" cy="468000"/>
          </a:xfrm>
          <a:prstGeom prst="rect">
            <a:avLst/>
          </a:prstGeom>
        </p:spPr>
        <p:txBody>
          <a:bodyPr wrap="none" anchor="ctr">
            <a:noAutofit/>
          </a:bodyPr>
          <a:lstStyle>
            <a:lvl1pPr>
              <a:lnSpc>
                <a:spcPct val="100000"/>
              </a:lnSpc>
              <a:spcBef>
                <a:spcPts val="0"/>
              </a:spcBef>
              <a:defRPr sz="671"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
        <p:nvSpPr>
          <p:cNvPr id="11" name="フッター プレースホルダ 8">
            <a:extLst>
              <a:ext uri="{FF2B5EF4-FFF2-40B4-BE49-F238E27FC236}">
                <a16:creationId xmlns:a16="http://schemas.microsoft.com/office/drawing/2014/main" id="{468B11EE-CF95-4948-88C6-A0A38308A261}"/>
              </a:ext>
            </a:extLst>
          </p:cNvPr>
          <p:cNvSpPr txBox="1">
            <a:spLocks/>
          </p:cNvSpPr>
          <p:nvPr userDrawn="1"/>
        </p:nvSpPr>
        <p:spPr bwMode="gray">
          <a:xfrm>
            <a:off x="898729" y="6598800"/>
            <a:ext cx="1728000" cy="178238"/>
          </a:xfrm>
          <a:prstGeom prst="rect">
            <a:avLst/>
          </a:prstGeom>
        </p:spPr>
        <p:txBody>
          <a:bodyPr vert="horz" lIns="0" tIns="0" rIns="0" bIns="0" rtlCol="0" anchor="b" anchorCtr="0"/>
          <a:lstStyle>
            <a:defPPr>
              <a:defRPr lang="en-US"/>
            </a:defPPr>
            <a:lvl1pPr algn="l" rtl="0" fontAlgn="base">
              <a:spcBef>
                <a:spcPct val="0"/>
              </a:spcBef>
              <a:spcAft>
                <a:spcPct val="0"/>
              </a:spcAft>
              <a:defRPr kumimoji="1" lang="ja-JP" altLang="en-US" sz="800" kern="1200" dirty="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l" fontAlgn="auto">
              <a:spcBef>
                <a:spcPts val="0"/>
              </a:spcBef>
              <a:spcAft>
                <a:spcPts val="0"/>
              </a:spcAft>
            </a:pPr>
            <a:r>
              <a:rPr kumimoji="1" lang="ja-JP" altLang="en-US" sz="800" kern="1200" dirty="0">
                <a:solidFill>
                  <a:schemeClr val="tx1"/>
                </a:solidFill>
                <a:latin typeface="+mn-lt"/>
                <a:ea typeface="+mn-ea"/>
                <a:cs typeface="+mn-cs"/>
                <a:sym typeface="+mn-lt"/>
              </a:rPr>
              <a:t>事業者ポータル操作マニュアル</a:t>
            </a:r>
            <a:endParaRPr kumimoji="1" lang="en-US" altLang="en-US" sz="800" kern="1200" dirty="0">
              <a:solidFill>
                <a:schemeClr val="tx1"/>
              </a:solidFill>
              <a:latin typeface="+mn-lt"/>
              <a:ea typeface="+mn-ea"/>
              <a:cs typeface="+mn-cs"/>
              <a:sym typeface="+mn-lt"/>
            </a:endParaRPr>
          </a:p>
        </p:txBody>
      </p:sp>
      <p:sp>
        <p:nvSpPr>
          <p:cNvPr id="12" name="フッター プレースホルダ 8">
            <a:extLst>
              <a:ext uri="{FF2B5EF4-FFF2-40B4-BE49-F238E27FC236}">
                <a16:creationId xmlns:a16="http://schemas.microsoft.com/office/drawing/2014/main" id="{06045E9D-30B2-4A26-B93C-E63A45FD1FDE}"/>
              </a:ext>
            </a:extLst>
          </p:cNvPr>
          <p:cNvSpPr>
            <a:spLocks noGrp="1"/>
          </p:cNvSpPr>
          <p:nvPr>
            <p:ph type="ftr" sz="quarter" idx="3"/>
          </p:nvPr>
        </p:nvSpPr>
        <p:spPr bwMode="gray">
          <a:xfrm>
            <a:off x="4831424" y="6588000"/>
            <a:ext cx="4656975" cy="189038"/>
          </a:xfrm>
          <a:prstGeom prst="rect">
            <a:avLst/>
          </a:prstGeom>
        </p:spPr>
        <p:txBody>
          <a:bodyPr vert="horz" lIns="0" tIns="0" rIns="0" bIns="0" rtlCol="0" anchor="b" anchorCtr="0"/>
          <a:lstStyle>
            <a:lvl1pPr algn="l">
              <a:defRPr kumimoji="1" lang="ja-JP" altLang="en-US" sz="800" kern="1200" dirty="0">
                <a:solidFill>
                  <a:schemeClr val="tx1"/>
                </a:solidFill>
                <a:latin typeface="+mn-lt"/>
                <a:ea typeface="+mn-ea"/>
                <a:cs typeface="+mn-cs"/>
                <a:sym typeface="+mn-lt"/>
              </a:defRPr>
            </a:lvl1pPr>
          </a:lstStyle>
          <a:p>
            <a:pPr algn="r" fontAlgn="auto">
              <a:spcBef>
                <a:spcPts val="0"/>
              </a:spcBef>
              <a:spcAft>
                <a:spcPts val="0"/>
              </a:spcAft>
            </a:pPr>
            <a:r>
              <a:rPr lang="en-US" altLang="ja-JP"/>
              <a:t>Copyright © Bureau of Social Welfare, Tokyo Metropolitan Government. All Rights Reserved.​</a:t>
            </a:r>
            <a:endParaRPr lang="en-US"/>
          </a:p>
        </p:txBody>
      </p:sp>
    </p:spTree>
    <p:extLst>
      <p:ext uri="{BB962C8B-B14F-4D97-AF65-F5344CB8AC3E}">
        <p14:creationId xmlns:p14="http://schemas.microsoft.com/office/powerpoint/2010/main" val="112959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69749983"/>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3" imgW="563" imgH="564" progId="TCLayout.ActiveDocument.1">
                  <p:embed/>
                </p:oleObj>
              </mc:Choice>
              <mc:Fallback>
                <p:oleObj name="think-cellスライド" r:id="rId3" imgW="563" imgH="564" progId="TCLayout.ActiveDocument.1">
                  <p:embed/>
                  <p:pic>
                    <p:nvPicPr>
                      <p:cNvPr id="2" name="オブジェクト 1" hidden="1"/>
                      <p:cNvPicPr/>
                      <p:nvPr/>
                    </p:nvPicPr>
                    <p:blipFill>
                      <a:blip r:embed="rId4"/>
                      <a:stretch>
                        <a:fillRect/>
                      </a:stretch>
                    </p:blipFill>
                    <p:spPr>
                      <a:xfrm>
                        <a:off x="1590" y="1588"/>
                        <a:ext cx="1587"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7001" y="1476000"/>
            <a:ext cx="9071999" cy="4824000"/>
          </a:xfrm>
          <a:prstGeom prst="rect">
            <a:avLst/>
          </a:prstGeom>
        </p:spPr>
        <p:txBody>
          <a:bodyPr/>
          <a:lstStyle>
            <a:lvl1pPr>
              <a:lnSpc>
                <a:spcPct val="110000"/>
              </a:lnSpc>
              <a:spcBef>
                <a:spcPts val="287"/>
              </a:spcBef>
              <a:buFont typeface="Arial" pitchFamily="34" charset="0"/>
              <a:buNone/>
              <a:defRPr sz="575" baseline="0">
                <a:latin typeface="+mn-lt"/>
                <a:ea typeface="+mn-ea"/>
                <a:cs typeface="+mn-cs"/>
                <a:sym typeface="+mn-lt"/>
              </a:defRPr>
            </a:lvl1pPr>
            <a:lvl2pPr marL="86270" indent="-86270">
              <a:lnSpc>
                <a:spcPct val="110000"/>
              </a:lnSpc>
              <a:spcBef>
                <a:spcPts val="287"/>
              </a:spcBef>
              <a:buFont typeface="Wingdings" pitchFamily="2" charset="2"/>
              <a:buChar char="n"/>
              <a:defRPr sz="575" baseline="0">
                <a:latin typeface="+mn-lt"/>
                <a:ea typeface="+mn-ea"/>
                <a:cs typeface="+mn-cs"/>
                <a:sym typeface="+mn-lt"/>
              </a:defRPr>
            </a:lvl2pPr>
            <a:lvl3pPr marL="172541" indent="-86270">
              <a:lnSpc>
                <a:spcPct val="110000"/>
              </a:lnSpc>
              <a:spcBef>
                <a:spcPts val="287"/>
              </a:spcBef>
              <a:buFont typeface="Wingdings" pitchFamily="2" charset="2"/>
              <a:buChar char="Ø"/>
              <a:defRPr sz="575" baseline="0">
                <a:latin typeface="+mn-lt"/>
                <a:ea typeface="+mn-ea"/>
                <a:cs typeface="+mn-cs"/>
                <a:sym typeface="+mn-lt"/>
              </a:defRPr>
            </a:lvl3pPr>
            <a:lvl4pPr marL="241557" indent="-69016">
              <a:lnSpc>
                <a:spcPct val="110000"/>
              </a:lnSpc>
              <a:spcBef>
                <a:spcPts val="287"/>
              </a:spcBef>
              <a:buFont typeface="Arial" pitchFamily="34" charset="0"/>
              <a:buChar char="•"/>
              <a:defRPr sz="575"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a:xfrm>
            <a:off x="417601" y="6607838"/>
            <a:ext cx="179999" cy="169200"/>
          </a:xfrm>
        </p:spPr>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dirty="0"/>
          </a:p>
        </p:txBody>
      </p:sp>
      <p:sp>
        <p:nvSpPr>
          <p:cNvPr id="8" name="テキスト プレースホルダー 2"/>
          <p:cNvSpPr>
            <a:spLocks noGrp="1"/>
          </p:cNvSpPr>
          <p:nvPr>
            <p:ph type="body" sz="quarter" idx="15" hasCustomPrompt="1"/>
          </p:nvPr>
        </p:nvSpPr>
        <p:spPr bwMode="gray">
          <a:xfrm>
            <a:off x="416497" y="1008000"/>
            <a:ext cx="4356000" cy="468000"/>
          </a:xfrm>
          <a:prstGeom prst="rect">
            <a:avLst/>
          </a:prstGeom>
        </p:spPr>
        <p:txBody>
          <a:bodyPr wrap="none" anchor="ctr">
            <a:noAutofit/>
          </a:bodyPr>
          <a:lstStyle>
            <a:lvl1pPr>
              <a:lnSpc>
                <a:spcPct val="100000"/>
              </a:lnSpc>
              <a:spcBef>
                <a:spcPts val="0"/>
              </a:spcBef>
              <a:defRPr sz="671"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
        <p:nvSpPr>
          <p:cNvPr id="11" name="フッター プレースホルダ 8">
            <a:extLst>
              <a:ext uri="{FF2B5EF4-FFF2-40B4-BE49-F238E27FC236}">
                <a16:creationId xmlns:a16="http://schemas.microsoft.com/office/drawing/2014/main" id="{468B11EE-CF95-4948-88C6-A0A38308A261}"/>
              </a:ext>
            </a:extLst>
          </p:cNvPr>
          <p:cNvSpPr txBox="1">
            <a:spLocks/>
          </p:cNvSpPr>
          <p:nvPr userDrawn="1"/>
        </p:nvSpPr>
        <p:spPr bwMode="gray">
          <a:xfrm>
            <a:off x="898729" y="6598800"/>
            <a:ext cx="1728000" cy="178238"/>
          </a:xfrm>
          <a:prstGeom prst="rect">
            <a:avLst/>
          </a:prstGeom>
        </p:spPr>
        <p:txBody>
          <a:bodyPr vert="horz" lIns="0" tIns="0" rIns="0" bIns="0" rtlCol="0" anchor="b" anchorCtr="0"/>
          <a:lstStyle>
            <a:defPPr>
              <a:defRPr lang="en-US"/>
            </a:defPPr>
            <a:lvl1pPr algn="l" rtl="0" fontAlgn="base">
              <a:spcBef>
                <a:spcPct val="0"/>
              </a:spcBef>
              <a:spcAft>
                <a:spcPct val="0"/>
              </a:spcAft>
              <a:defRPr kumimoji="1" lang="ja-JP" altLang="en-US" sz="800" kern="1200" dirty="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l" fontAlgn="auto">
              <a:spcBef>
                <a:spcPts val="0"/>
              </a:spcBef>
              <a:spcAft>
                <a:spcPts val="0"/>
              </a:spcAft>
            </a:pPr>
            <a:r>
              <a:rPr kumimoji="1" lang="ja-JP" altLang="en-US" sz="800" kern="1200" dirty="0">
                <a:solidFill>
                  <a:schemeClr val="tx1"/>
                </a:solidFill>
                <a:latin typeface="+mn-lt"/>
                <a:ea typeface="+mn-ea"/>
                <a:cs typeface="+mn-cs"/>
                <a:sym typeface="+mn-lt"/>
              </a:rPr>
              <a:t>事業者ポータル操作マニュアル</a:t>
            </a:r>
            <a:endParaRPr kumimoji="1" lang="en-US" altLang="en-US" sz="800" kern="1200" dirty="0">
              <a:solidFill>
                <a:schemeClr val="tx1"/>
              </a:solidFill>
              <a:latin typeface="+mn-lt"/>
              <a:ea typeface="+mn-ea"/>
              <a:cs typeface="+mn-cs"/>
              <a:sym typeface="+mn-lt"/>
            </a:endParaRPr>
          </a:p>
        </p:txBody>
      </p:sp>
      <p:sp>
        <p:nvSpPr>
          <p:cNvPr id="12" name="フッター プレースホルダ 8">
            <a:extLst>
              <a:ext uri="{FF2B5EF4-FFF2-40B4-BE49-F238E27FC236}">
                <a16:creationId xmlns:a16="http://schemas.microsoft.com/office/drawing/2014/main" id="{06045E9D-30B2-4A26-B93C-E63A45FD1FDE}"/>
              </a:ext>
            </a:extLst>
          </p:cNvPr>
          <p:cNvSpPr>
            <a:spLocks noGrp="1"/>
          </p:cNvSpPr>
          <p:nvPr>
            <p:ph type="ftr" sz="quarter" idx="3"/>
          </p:nvPr>
        </p:nvSpPr>
        <p:spPr bwMode="gray">
          <a:xfrm>
            <a:off x="4831424" y="6588000"/>
            <a:ext cx="4656975" cy="189038"/>
          </a:xfrm>
          <a:prstGeom prst="rect">
            <a:avLst/>
          </a:prstGeom>
        </p:spPr>
        <p:txBody>
          <a:bodyPr vert="horz" lIns="0" tIns="0" rIns="0" bIns="0" rtlCol="0" anchor="b" anchorCtr="0"/>
          <a:lstStyle>
            <a:lvl1pPr algn="l">
              <a:defRPr kumimoji="1" lang="ja-JP" altLang="en-US" sz="800" kern="1200" dirty="0">
                <a:solidFill>
                  <a:schemeClr val="tx1"/>
                </a:solidFill>
                <a:latin typeface="+mn-lt"/>
                <a:ea typeface="+mn-ea"/>
                <a:cs typeface="+mn-cs"/>
                <a:sym typeface="+mn-lt"/>
              </a:defRPr>
            </a:lvl1pPr>
          </a:lstStyle>
          <a:p>
            <a:pPr algn="r" fontAlgn="auto">
              <a:spcBef>
                <a:spcPts val="0"/>
              </a:spcBef>
              <a:spcAft>
                <a:spcPts val="0"/>
              </a:spcAft>
            </a:pPr>
            <a:r>
              <a:rPr lang="en-US" altLang="ja-JP"/>
              <a:t>Copyright © Bureau of Social Welfare, Tokyo Metropolitan Government. All Rights Reserved.​</a:t>
            </a:r>
            <a:endParaRPr lang="en-US"/>
          </a:p>
        </p:txBody>
      </p:sp>
    </p:spTree>
    <p:extLst>
      <p:ext uri="{BB962C8B-B14F-4D97-AF65-F5344CB8AC3E}">
        <p14:creationId xmlns:p14="http://schemas.microsoft.com/office/powerpoint/2010/main" val="60550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4530"/>
            <a:ext cx="7429500" cy="2387600"/>
          </a:xfrm>
        </p:spPr>
        <p:txBody>
          <a:bodyPr anchor="b">
            <a:normAutofit/>
          </a:bodyPr>
          <a:lstStyle>
            <a:lvl1pPr algn="ctr">
              <a:defRPr sz="4875"/>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normAutofit/>
          </a:bodyPr>
          <a:lstStyle>
            <a:lvl1pPr marL="0" indent="0" algn="ctr">
              <a:buNone/>
              <a:defRPr sz="1950">
                <a:solidFill>
                  <a:schemeClr val="tx1">
                    <a:lumMod val="75000"/>
                    <a:lumOff val="25000"/>
                  </a:schemeClr>
                </a:solidFill>
              </a:defRPr>
            </a:lvl1pPr>
            <a:lvl2pPr marL="371475" indent="0" algn="ctr">
              <a:buNone/>
              <a:defRPr sz="2275"/>
            </a:lvl2pPr>
            <a:lvl3pPr marL="742950" indent="0" algn="ctr">
              <a:buNone/>
              <a:defRPr sz="1950"/>
            </a:lvl3pPr>
            <a:lvl4pPr marL="1114425" indent="0" algn="ctr">
              <a:buNone/>
              <a:defRPr sz="1625"/>
            </a:lvl4pPr>
            <a:lvl5pPr marL="1485900" indent="0" algn="ctr">
              <a:buNone/>
              <a:defRPr sz="1625"/>
            </a:lvl5pPr>
            <a:lvl6pPr marL="1857375" indent="0" algn="ctr">
              <a:buNone/>
              <a:defRPr sz="1625"/>
            </a:lvl6pPr>
            <a:lvl7pPr marL="2228850" indent="0" algn="ctr">
              <a:buNone/>
              <a:defRPr sz="1625"/>
            </a:lvl7pPr>
            <a:lvl8pPr marL="2600325" indent="0" algn="ctr">
              <a:buNone/>
              <a:defRPr sz="1625"/>
            </a:lvl8pPr>
            <a:lvl9pPr marL="2971800" indent="0" algn="ctr">
              <a:buNone/>
              <a:defRPr sz="1625"/>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6" name="Slide Number Placeholder 5"/>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1486499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6" name="Slide Number Placeholder 5"/>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4138837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8" y="1712423"/>
            <a:ext cx="8543925" cy="2851208"/>
          </a:xfrm>
        </p:spPr>
        <p:txBody>
          <a:bodyPr anchor="b">
            <a:normAutofit/>
          </a:bodyPr>
          <a:lstStyle>
            <a:lvl1pPr>
              <a:defRPr sz="4875" b="0"/>
            </a:lvl1pPr>
          </a:lstStyle>
          <a:p>
            <a:r>
              <a:rPr lang="ja-JP" altLang="en-US"/>
              <a:t>マスター タイトルの書式設定</a:t>
            </a:r>
            <a:endParaRPr lang="en-US"/>
          </a:p>
        </p:txBody>
      </p:sp>
      <p:sp>
        <p:nvSpPr>
          <p:cNvPr id="3" name="Text Placeholder 2"/>
          <p:cNvSpPr>
            <a:spLocks noGrp="1"/>
          </p:cNvSpPr>
          <p:nvPr>
            <p:ph type="body" idx="1"/>
          </p:nvPr>
        </p:nvSpPr>
        <p:spPr>
          <a:xfrm>
            <a:off x="675878" y="4552634"/>
            <a:ext cx="8543925" cy="1500187"/>
          </a:xfrm>
        </p:spPr>
        <p:txBody>
          <a:bodyPr anchor="t">
            <a:normAutofit/>
          </a:bodyPr>
          <a:lstStyle>
            <a:lvl1pPr marL="0" indent="0">
              <a:buNone/>
              <a:defRPr sz="1950">
                <a:solidFill>
                  <a:schemeClr val="tx1">
                    <a:lumMod val="75000"/>
                    <a:lumOff val="25000"/>
                  </a:schemeClr>
                </a:solidFill>
              </a:defRPr>
            </a:lvl1pPr>
            <a:lvl2pPr marL="371475" indent="0">
              <a:buNone/>
              <a:defRPr sz="1463">
                <a:solidFill>
                  <a:schemeClr val="tx1">
                    <a:tint val="75000"/>
                  </a:schemeClr>
                </a:solidFill>
              </a:defRPr>
            </a:lvl2pPr>
            <a:lvl3pPr marL="742950" indent="0">
              <a:buNone/>
              <a:defRPr sz="1300">
                <a:solidFill>
                  <a:schemeClr val="tx1">
                    <a:tint val="75000"/>
                  </a:schemeClr>
                </a:solidFill>
              </a:defRPr>
            </a:lvl3pPr>
            <a:lvl4pPr marL="1114425" indent="0">
              <a:buNone/>
              <a:defRPr sz="1138">
                <a:solidFill>
                  <a:schemeClr val="tx1">
                    <a:tint val="75000"/>
                  </a:schemeClr>
                </a:solidFill>
              </a:defRPr>
            </a:lvl4pPr>
            <a:lvl5pPr marL="1485900" indent="0">
              <a:buNone/>
              <a:defRPr sz="1138">
                <a:solidFill>
                  <a:schemeClr val="tx1">
                    <a:tint val="75000"/>
                  </a:schemeClr>
                </a:solidFill>
              </a:defRPr>
            </a:lvl5pPr>
            <a:lvl6pPr marL="1857375" indent="0">
              <a:buNone/>
              <a:defRPr sz="1138">
                <a:solidFill>
                  <a:schemeClr val="tx1">
                    <a:tint val="75000"/>
                  </a:schemeClr>
                </a:solidFill>
              </a:defRPr>
            </a:lvl6pPr>
            <a:lvl7pPr marL="2228850" indent="0">
              <a:buNone/>
              <a:defRPr sz="1138">
                <a:solidFill>
                  <a:schemeClr val="tx1">
                    <a:tint val="75000"/>
                  </a:schemeClr>
                </a:solidFill>
              </a:defRPr>
            </a:lvl7pPr>
            <a:lvl8pPr marL="2600325" indent="0">
              <a:buNone/>
              <a:defRPr sz="1138">
                <a:solidFill>
                  <a:schemeClr val="tx1">
                    <a:tint val="75000"/>
                  </a:schemeClr>
                </a:solidFill>
              </a:defRPr>
            </a:lvl8pPr>
            <a:lvl9pPr marL="2971800" indent="0">
              <a:buNone/>
              <a:defRPr sz="113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6" name="Slide Number Placeholder 5"/>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2977158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6666" y="1828801"/>
            <a:ext cx="421005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8801"/>
            <a:ext cx="421005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7" name="Slide Number Placeholder 6"/>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2377229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6665" y="1681851"/>
            <a:ext cx="4189413" cy="825699"/>
          </a:xfrm>
        </p:spPr>
        <p:txBody>
          <a:bodyPr anchor="b">
            <a:normAutofit/>
          </a:bodyPr>
          <a:lstStyle>
            <a:lvl1pPr marL="0" indent="0">
              <a:spcBef>
                <a:spcPts val="0"/>
              </a:spcBef>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4" name="Content Placeholder 3"/>
          <p:cNvSpPr>
            <a:spLocks noGrp="1"/>
          </p:cNvSpPr>
          <p:nvPr>
            <p:ph sz="half" idx="2"/>
          </p:nvPr>
        </p:nvSpPr>
        <p:spPr>
          <a:xfrm>
            <a:off x="686665" y="2507551"/>
            <a:ext cx="4189413"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851"/>
            <a:ext cx="4210051" cy="825698"/>
          </a:xfrm>
        </p:spPr>
        <p:txBody>
          <a:bodyPr anchor="b"/>
          <a:lstStyle>
            <a:lvl1pPr marL="0" indent="0">
              <a:spcBef>
                <a:spcPts val="0"/>
              </a:spcBef>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7551"/>
            <a:ext cx="421005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9" name="Slide Number Placeholder 8"/>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112357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5" name="Slide Number Placeholder 4"/>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597005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4" name="Slide Number Placeholder 3"/>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2312785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3514" y="457201"/>
            <a:ext cx="3194685" cy="1600197"/>
          </a:xfrm>
        </p:spPr>
        <p:txBody>
          <a:bodyPr anchor="b">
            <a:normAutofit/>
          </a:bodyPr>
          <a:lstStyle>
            <a:lvl1pPr>
              <a:defRPr sz="2600" b="0"/>
            </a:lvl1pPr>
          </a:lstStyle>
          <a:p>
            <a:r>
              <a:rPr lang="ja-JP" altLang="en-US"/>
              <a:t>マスター タイトルの書式設定</a:t>
            </a:r>
            <a:endParaRPr lang="en-US"/>
          </a:p>
        </p:txBody>
      </p:sp>
      <p:sp>
        <p:nvSpPr>
          <p:cNvPr id="3" name="Content Placeholder 2"/>
          <p:cNvSpPr>
            <a:spLocks noGrp="1"/>
          </p:cNvSpPr>
          <p:nvPr>
            <p:ph idx="1"/>
          </p:nvPr>
        </p:nvSpPr>
        <p:spPr>
          <a:xfrm>
            <a:off x="4210050" y="990600"/>
            <a:ext cx="5014913" cy="4876800"/>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3514" y="2057399"/>
            <a:ext cx="3194685" cy="3810001"/>
          </a:xfrm>
        </p:spPr>
        <p:txBody>
          <a:bodyPr>
            <a:normAutofit/>
          </a:bodyPr>
          <a:lstStyle>
            <a:lvl1pPr marL="0" indent="0">
              <a:lnSpc>
                <a:spcPct val="90000"/>
              </a:lnSpc>
              <a:buNone/>
              <a:defRPr sz="1300"/>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7" name="Slide Number Placeholder 6"/>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1871059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3514" y="457200"/>
            <a:ext cx="3194685" cy="1600200"/>
          </a:xfrm>
        </p:spPr>
        <p:txBody>
          <a:bodyPr anchor="b">
            <a:normAutofit/>
          </a:bodyPr>
          <a:lstStyle>
            <a:lvl1pPr>
              <a:defRPr sz="2600" b="0"/>
            </a:lvl1pPr>
          </a:lstStyle>
          <a:p>
            <a:r>
              <a:rPr lang="ja-JP" altLang="en-US"/>
              <a:t>マスター タイトルの書式設定</a:t>
            </a:r>
            <a:endParaRPr lang="en-US"/>
          </a:p>
        </p:txBody>
      </p:sp>
      <p:sp>
        <p:nvSpPr>
          <p:cNvPr id="3" name="Picture Placeholder 2"/>
          <p:cNvSpPr>
            <a:spLocks noGrp="1"/>
          </p:cNvSpPr>
          <p:nvPr>
            <p:ph type="pic" idx="1"/>
          </p:nvPr>
        </p:nvSpPr>
        <p:spPr>
          <a:xfrm>
            <a:off x="4210050" y="990600"/>
            <a:ext cx="5014913" cy="4876800"/>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3514" y="2057400"/>
            <a:ext cx="3194685" cy="3810000"/>
          </a:xfrm>
        </p:spPr>
        <p:txBody>
          <a:bodyPr>
            <a:normAutofit/>
          </a:bodyPr>
          <a:lstStyle>
            <a:lvl1pPr marL="0" indent="0">
              <a:lnSpc>
                <a:spcPct val="90000"/>
              </a:lnSpc>
              <a:buNone/>
              <a:defRPr sz="1300"/>
            </a:lvl1pPr>
            <a:lvl2pPr marL="371475" indent="0">
              <a:buNone/>
              <a:defRPr sz="975"/>
            </a:lvl2pPr>
            <a:lvl3pPr marL="742950" indent="0">
              <a:buNone/>
              <a:defRPr sz="813"/>
            </a:lvl3pPr>
            <a:lvl4pPr marL="1114425" indent="0">
              <a:buNone/>
              <a:defRPr sz="731"/>
            </a:lvl4pPr>
            <a:lvl5pPr marL="1485900" indent="0">
              <a:buNone/>
              <a:defRPr sz="731"/>
            </a:lvl5pPr>
            <a:lvl6pPr marL="1857375" indent="0">
              <a:buNone/>
              <a:defRPr sz="731"/>
            </a:lvl6pPr>
            <a:lvl7pPr marL="2228850" indent="0">
              <a:buNone/>
              <a:defRPr sz="731"/>
            </a:lvl7pPr>
            <a:lvl8pPr marL="2600325" indent="0">
              <a:buNone/>
              <a:defRPr sz="731"/>
            </a:lvl8pPr>
            <a:lvl9pPr marL="2971800" indent="0">
              <a:buNone/>
              <a:defRPr sz="73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7" name="Slide Number Placeholder 6"/>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2151961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6" name="Slide Number Placeholder 5"/>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1275691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0362"/>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7" y="360363"/>
            <a:ext cx="6284119"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6" name="Slide Number Placeholder 5"/>
          <p:cNvSpPr>
            <a:spLocks noGrp="1"/>
          </p:cNvSpPr>
          <p:nvPr>
            <p:ph type="sldNum" sz="quarter" idx="12"/>
          </p:nvPr>
        </p:nvSpPr>
        <p:spPr/>
        <p:txBody>
          <a:body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2777252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379545851"/>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3" imgW="563" imgH="564" progId="TCLayout.ActiveDocument.1">
                  <p:embed/>
                </p:oleObj>
              </mc:Choice>
              <mc:Fallback>
                <p:oleObj name="think-cellスライド" r:id="rId3" imgW="563" imgH="564" progId="TCLayout.ActiveDocument.1">
                  <p:embed/>
                  <p:pic>
                    <p:nvPicPr>
                      <p:cNvPr id="4" name="オブジェクト 3" hidden="1"/>
                      <p:cNvPicPr/>
                      <p:nvPr/>
                    </p:nvPicPr>
                    <p:blipFill>
                      <a:blip r:embed="rId4"/>
                      <a:stretch>
                        <a:fillRect/>
                      </a:stretch>
                    </p:blipFill>
                    <p:spPr>
                      <a:xfrm>
                        <a:off x="1590" y="1588"/>
                        <a:ext cx="1587"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2" y="999000"/>
            <a:ext cx="4859999"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1" y="5040001"/>
            <a:ext cx="4536000" cy="615553"/>
          </a:xfrm>
        </p:spPr>
        <p:txBody>
          <a:bodyPr vert="horz" anchor="b" anchorCtr="0">
            <a:noAutofit/>
          </a:bodyPr>
          <a:lstStyle>
            <a:lvl1pPr algn="l">
              <a:lnSpc>
                <a:spcPct val="100000"/>
              </a:lnSpc>
              <a:spcBef>
                <a:spcPts val="0"/>
              </a:spcBef>
              <a:spcAft>
                <a:spcPts val="0"/>
              </a:spcAft>
              <a:defRPr sz="959"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417601" y="5652001"/>
            <a:ext cx="4536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767">
                <a:solidFill>
                  <a:schemeClr val="tx1"/>
                </a:solidFill>
                <a:latin typeface="+mn-lt"/>
                <a:ea typeface="+mn-ea"/>
                <a:cs typeface="+mn-cs"/>
                <a:sym typeface="+mn-lt"/>
              </a:defRPr>
            </a:lvl1pPr>
            <a:lvl2pPr marL="237379" indent="0" algn="ctr">
              <a:buNone/>
              <a:defRPr sz="1038"/>
            </a:lvl2pPr>
            <a:lvl3pPr marL="474756" indent="0" algn="ctr">
              <a:buNone/>
              <a:defRPr sz="935"/>
            </a:lvl3pPr>
            <a:lvl4pPr marL="712135" indent="0" algn="ctr">
              <a:buNone/>
              <a:defRPr sz="831"/>
            </a:lvl4pPr>
            <a:lvl5pPr marL="949513" indent="0" algn="ctr">
              <a:buNone/>
              <a:defRPr sz="831"/>
            </a:lvl5pPr>
            <a:lvl6pPr marL="1186892" indent="0" algn="ctr">
              <a:buNone/>
              <a:defRPr sz="831"/>
            </a:lvl6pPr>
            <a:lvl7pPr marL="1424270" indent="0" algn="ctr">
              <a:buNone/>
              <a:defRPr sz="831"/>
            </a:lvl7pPr>
            <a:lvl8pPr marL="1661648" indent="0" algn="ctr">
              <a:buNone/>
              <a:defRPr sz="831"/>
            </a:lvl8pPr>
            <a:lvl9pPr marL="1899027" indent="0" algn="ctr">
              <a:buNone/>
              <a:defRPr sz="831"/>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417599" y="6520192"/>
            <a:ext cx="4536000" cy="103253"/>
          </a:xfrm>
          <a:prstGeom prst="rect">
            <a:avLst/>
          </a:prstGeom>
        </p:spPr>
        <p:txBody>
          <a:bodyPr wrap="square" lIns="0" anchor="b" anchorCtr="0">
            <a:spAutoFit/>
          </a:bodyPr>
          <a:lstStyle>
            <a:lvl1pPr>
              <a:lnSpc>
                <a:spcPct val="100000"/>
              </a:lnSpc>
              <a:spcBef>
                <a:spcPts val="0"/>
              </a:spcBef>
              <a:spcAft>
                <a:spcPts val="0"/>
              </a:spcAft>
              <a:defRPr sz="671">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7" name="フッター プレースホルダ 8">
            <a:extLst>
              <a:ext uri="{FF2B5EF4-FFF2-40B4-BE49-F238E27FC236}">
                <a16:creationId xmlns:a16="http://schemas.microsoft.com/office/drawing/2014/main" id="{C61B93E1-7407-40E6-A4B6-F8983C3B1E85}"/>
              </a:ext>
            </a:extLst>
          </p:cNvPr>
          <p:cNvSpPr>
            <a:spLocks noGrp="1"/>
          </p:cNvSpPr>
          <p:nvPr>
            <p:ph type="ftr" sz="quarter" idx="3"/>
          </p:nvPr>
        </p:nvSpPr>
        <p:spPr bwMode="gray">
          <a:xfrm>
            <a:off x="4831424" y="6588000"/>
            <a:ext cx="4656975" cy="189038"/>
          </a:xfrm>
          <a:prstGeom prst="rect">
            <a:avLst/>
          </a:prstGeom>
        </p:spPr>
        <p:txBody>
          <a:bodyPr vert="horz" lIns="0" tIns="0" rIns="0" bIns="0" rtlCol="0" anchor="b" anchorCtr="0"/>
          <a:lstStyle>
            <a:lvl1pPr algn="l">
              <a:defRPr kumimoji="1" lang="ja-JP" altLang="en-US" sz="800" kern="1200" dirty="0">
                <a:solidFill>
                  <a:schemeClr val="tx1"/>
                </a:solidFill>
                <a:latin typeface="+mn-lt"/>
                <a:ea typeface="+mn-ea"/>
                <a:cs typeface="+mn-cs"/>
                <a:sym typeface="+mn-lt"/>
              </a:defRPr>
            </a:lvl1pPr>
          </a:lstStyle>
          <a:p>
            <a:pPr algn="r" fontAlgn="auto">
              <a:spcBef>
                <a:spcPts val="0"/>
              </a:spcBef>
              <a:spcAft>
                <a:spcPts val="0"/>
              </a:spcAft>
            </a:pPr>
            <a:r>
              <a:rPr lang="en-US" altLang="ja-JP"/>
              <a:t>Copyright © Bureau of Social Welfare, Tokyo Metropolitan Government. All Rights Reserved.​</a:t>
            </a:r>
            <a:endParaRPr lang="en-US"/>
          </a:p>
        </p:txBody>
      </p:sp>
    </p:spTree>
    <p:extLst>
      <p:ext uri="{BB962C8B-B14F-4D97-AF65-F5344CB8AC3E}">
        <p14:creationId xmlns:p14="http://schemas.microsoft.com/office/powerpoint/2010/main" val="104926448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69749983"/>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3" imgW="563" imgH="564" progId="TCLayout.ActiveDocument.1">
                  <p:embed/>
                </p:oleObj>
              </mc:Choice>
              <mc:Fallback>
                <p:oleObj name="think-cellスライド" r:id="rId3" imgW="563" imgH="564" progId="TCLayout.ActiveDocument.1">
                  <p:embed/>
                  <p:pic>
                    <p:nvPicPr>
                      <p:cNvPr id="2" name="オブジェクト 1" hidden="1"/>
                      <p:cNvPicPr/>
                      <p:nvPr/>
                    </p:nvPicPr>
                    <p:blipFill>
                      <a:blip r:embed="rId4"/>
                      <a:stretch>
                        <a:fillRect/>
                      </a:stretch>
                    </p:blipFill>
                    <p:spPr>
                      <a:xfrm>
                        <a:off x="1590" y="1588"/>
                        <a:ext cx="1587"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7001" y="1476000"/>
            <a:ext cx="9071999" cy="4824000"/>
          </a:xfrm>
          <a:prstGeom prst="rect">
            <a:avLst/>
          </a:prstGeom>
        </p:spPr>
        <p:txBody>
          <a:bodyPr/>
          <a:lstStyle>
            <a:lvl1pPr>
              <a:lnSpc>
                <a:spcPct val="110000"/>
              </a:lnSpc>
              <a:spcBef>
                <a:spcPts val="287"/>
              </a:spcBef>
              <a:buFont typeface="Arial" pitchFamily="34" charset="0"/>
              <a:buNone/>
              <a:defRPr sz="575" baseline="0">
                <a:latin typeface="+mn-lt"/>
                <a:ea typeface="+mn-ea"/>
                <a:cs typeface="+mn-cs"/>
                <a:sym typeface="+mn-lt"/>
              </a:defRPr>
            </a:lvl1pPr>
            <a:lvl2pPr marL="86270" indent="-86270">
              <a:lnSpc>
                <a:spcPct val="110000"/>
              </a:lnSpc>
              <a:spcBef>
                <a:spcPts val="287"/>
              </a:spcBef>
              <a:buFont typeface="Wingdings" pitchFamily="2" charset="2"/>
              <a:buChar char="n"/>
              <a:defRPr sz="575" baseline="0">
                <a:latin typeface="+mn-lt"/>
                <a:ea typeface="+mn-ea"/>
                <a:cs typeface="+mn-cs"/>
                <a:sym typeface="+mn-lt"/>
              </a:defRPr>
            </a:lvl2pPr>
            <a:lvl3pPr marL="172541" indent="-86270">
              <a:lnSpc>
                <a:spcPct val="110000"/>
              </a:lnSpc>
              <a:spcBef>
                <a:spcPts val="287"/>
              </a:spcBef>
              <a:buFont typeface="Wingdings" pitchFamily="2" charset="2"/>
              <a:buChar char="Ø"/>
              <a:defRPr sz="575" baseline="0">
                <a:latin typeface="+mn-lt"/>
                <a:ea typeface="+mn-ea"/>
                <a:cs typeface="+mn-cs"/>
                <a:sym typeface="+mn-lt"/>
              </a:defRPr>
            </a:lvl3pPr>
            <a:lvl4pPr marL="241557" indent="-69016">
              <a:lnSpc>
                <a:spcPct val="110000"/>
              </a:lnSpc>
              <a:spcBef>
                <a:spcPts val="287"/>
              </a:spcBef>
              <a:buFont typeface="Arial" pitchFamily="34" charset="0"/>
              <a:buChar char="•"/>
              <a:defRPr sz="575"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a:xfrm>
            <a:off x="417601" y="6607838"/>
            <a:ext cx="179999" cy="169200"/>
          </a:xfrm>
        </p:spPr>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8" name="テキスト プレースホルダー 2"/>
          <p:cNvSpPr>
            <a:spLocks noGrp="1"/>
          </p:cNvSpPr>
          <p:nvPr>
            <p:ph type="body" sz="quarter" idx="15" hasCustomPrompt="1"/>
          </p:nvPr>
        </p:nvSpPr>
        <p:spPr bwMode="gray">
          <a:xfrm>
            <a:off x="416497" y="1008000"/>
            <a:ext cx="4356000" cy="468000"/>
          </a:xfrm>
          <a:prstGeom prst="rect">
            <a:avLst/>
          </a:prstGeom>
        </p:spPr>
        <p:txBody>
          <a:bodyPr wrap="none" anchor="ctr">
            <a:noAutofit/>
          </a:bodyPr>
          <a:lstStyle>
            <a:lvl1pPr>
              <a:lnSpc>
                <a:spcPct val="100000"/>
              </a:lnSpc>
              <a:spcBef>
                <a:spcPts val="0"/>
              </a:spcBef>
              <a:defRPr sz="671"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
        <p:nvSpPr>
          <p:cNvPr id="11" name="フッター プレースホルダ 8">
            <a:extLst>
              <a:ext uri="{FF2B5EF4-FFF2-40B4-BE49-F238E27FC236}">
                <a16:creationId xmlns:a16="http://schemas.microsoft.com/office/drawing/2014/main" id="{468B11EE-CF95-4948-88C6-A0A38308A261}"/>
              </a:ext>
            </a:extLst>
          </p:cNvPr>
          <p:cNvSpPr txBox="1">
            <a:spLocks/>
          </p:cNvSpPr>
          <p:nvPr userDrawn="1"/>
        </p:nvSpPr>
        <p:spPr bwMode="gray">
          <a:xfrm>
            <a:off x="898729" y="6598800"/>
            <a:ext cx="1728000" cy="178238"/>
          </a:xfrm>
          <a:prstGeom prst="rect">
            <a:avLst/>
          </a:prstGeom>
        </p:spPr>
        <p:txBody>
          <a:bodyPr vert="horz" lIns="0" tIns="0" rIns="0" bIns="0" rtlCol="0" anchor="b" anchorCtr="0"/>
          <a:lstStyle>
            <a:defPPr>
              <a:defRPr lang="en-US"/>
            </a:defPPr>
            <a:lvl1pPr algn="l" rtl="0" fontAlgn="base">
              <a:spcBef>
                <a:spcPct val="0"/>
              </a:spcBef>
              <a:spcAft>
                <a:spcPct val="0"/>
              </a:spcAft>
              <a:defRPr kumimoji="1" lang="ja-JP" altLang="en-US" sz="800" kern="1200" dirty="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lgn="l" fontAlgn="auto">
              <a:spcBef>
                <a:spcPts val="0"/>
              </a:spcBef>
              <a:spcAft>
                <a:spcPts val="0"/>
              </a:spcAft>
            </a:pPr>
            <a:r>
              <a:rPr kumimoji="1" lang="ja-JP" altLang="en-US" sz="800" kern="1200" dirty="0">
                <a:solidFill>
                  <a:schemeClr val="tx1"/>
                </a:solidFill>
                <a:latin typeface="+mn-lt"/>
                <a:ea typeface="+mn-ea"/>
                <a:cs typeface="+mn-cs"/>
                <a:sym typeface="+mn-lt"/>
              </a:rPr>
              <a:t>事業者ポータル操作マニュアル</a:t>
            </a:r>
            <a:endParaRPr kumimoji="1" lang="en-US" altLang="en-US" sz="800" kern="1200" dirty="0">
              <a:solidFill>
                <a:schemeClr val="tx1"/>
              </a:solidFill>
              <a:latin typeface="+mn-lt"/>
              <a:ea typeface="+mn-ea"/>
              <a:cs typeface="+mn-cs"/>
              <a:sym typeface="+mn-lt"/>
            </a:endParaRPr>
          </a:p>
        </p:txBody>
      </p:sp>
      <p:sp>
        <p:nvSpPr>
          <p:cNvPr id="12" name="フッター プレースホルダ 8">
            <a:extLst>
              <a:ext uri="{FF2B5EF4-FFF2-40B4-BE49-F238E27FC236}">
                <a16:creationId xmlns:a16="http://schemas.microsoft.com/office/drawing/2014/main" id="{06045E9D-30B2-4A26-B93C-E63A45FD1FDE}"/>
              </a:ext>
            </a:extLst>
          </p:cNvPr>
          <p:cNvSpPr>
            <a:spLocks noGrp="1"/>
          </p:cNvSpPr>
          <p:nvPr>
            <p:ph type="ftr" sz="quarter" idx="3"/>
          </p:nvPr>
        </p:nvSpPr>
        <p:spPr bwMode="gray">
          <a:xfrm>
            <a:off x="4831424" y="6588000"/>
            <a:ext cx="4656975" cy="189038"/>
          </a:xfrm>
          <a:prstGeom prst="rect">
            <a:avLst/>
          </a:prstGeom>
        </p:spPr>
        <p:txBody>
          <a:bodyPr vert="horz" lIns="0" tIns="0" rIns="0" bIns="0" rtlCol="0" anchor="b" anchorCtr="0"/>
          <a:lstStyle>
            <a:lvl1pPr algn="l">
              <a:defRPr kumimoji="1" lang="ja-JP" altLang="en-US" sz="800" kern="1200" dirty="0">
                <a:solidFill>
                  <a:schemeClr val="tx1"/>
                </a:solidFill>
                <a:latin typeface="+mn-lt"/>
                <a:ea typeface="+mn-ea"/>
                <a:cs typeface="+mn-cs"/>
                <a:sym typeface="+mn-lt"/>
              </a:defRPr>
            </a:lvl1pPr>
          </a:lstStyle>
          <a:p>
            <a:pPr algn="r" fontAlgn="auto">
              <a:spcBef>
                <a:spcPts val="0"/>
              </a:spcBef>
              <a:spcAft>
                <a:spcPts val="0"/>
              </a:spcAft>
            </a:pPr>
            <a:r>
              <a:rPr lang="en-US" altLang="ja-JP"/>
              <a:t>Copyright © Bureau of Social Welfare, Tokyo Metropolitan Government. All Rights Reserved.​</a:t>
            </a:r>
            <a:endParaRPr lang="en-US"/>
          </a:p>
        </p:txBody>
      </p:sp>
    </p:spTree>
    <p:extLst>
      <p:ext uri="{BB962C8B-B14F-4D97-AF65-F5344CB8AC3E}">
        <p14:creationId xmlns:p14="http://schemas.microsoft.com/office/powerpoint/2010/main" val="3459555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1.emf"/><Relationship Id="rId2" Type="http://schemas.openxmlformats.org/officeDocument/2006/relationships/slideLayout" Target="../slideLayouts/slideLayout6.xml"/><Relationship Id="rId16" Type="http://schemas.openxmlformats.org/officeDocument/2006/relationships/oleObject" Target="../embeddings/oleObject1.bin"/><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ags" Target="../tags/tag7.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6"/>
            </p:custDataLst>
            <p:extLst>
              <p:ext uri="{D42A27DB-BD31-4B8C-83A1-F6EECF244321}">
                <p14:modId xmlns:p14="http://schemas.microsoft.com/office/powerpoint/2010/main" val="2055427844"/>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7" imgW="563" imgH="564" progId="TCLayout.ActiveDocument.1">
                  <p:embed/>
                </p:oleObj>
              </mc:Choice>
              <mc:Fallback>
                <p:oleObj name="think-cellスライド" r:id="rId7" imgW="563" imgH="564" progId="TCLayout.ActiveDocument.1">
                  <p:embed/>
                  <p:pic>
                    <p:nvPicPr>
                      <p:cNvPr id="4" name="オブジェクト 3" hidden="1"/>
                      <p:cNvPicPr/>
                      <p:nvPr/>
                    </p:nvPicPr>
                    <p:blipFill>
                      <a:blip r:embed="rId8"/>
                      <a:stretch>
                        <a:fillRect/>
                      </a:stretch>
                    </p:blipFill>
                    <p:spPr>
                      <a:xfrm>
                        <a:off x="1590" y="1588"/>
                        <a:ext cx="1587"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2" y="180000"/>
            <a:ext cx="9071999"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9" name="スライド番号プレースホルダ 9"/>
          <p:cNvSpPr>
            <a:spLocks noGrp="1"/>
          </p:cNvSpPr>
          <p:nvPr>
            <p:ph type="sldNum" sz="quarter" idx="4"/>
          </p:nvPr>
        </p:nvSpPr>
        <p:spPr bwMode="gray">
          <a:xfrm>
            <a:off x="417601" y="6588000"/>
            <a:ext cx="179999" cy="169200"/>
          </a:xfrm>
          <a:prstGeom prst="rect">
            <a:avLst/>
          </a:prstGeom>
        </p:spPr>
        <p:txBody>
          <a:bodyPr vert="horz" wrap="none" lIns="0" tIns="0" rIns="0" bIns="0" rtlCol="0" anchor="b" anchorCtr="0"/>
          <a:lstStyle>
            <a:lvl1pPr algn="r">
              <a:defRPr sz="831">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3" name="テキスト プレースホルダー 2"/>
          <p:cNvSpPr>
            <a:spLocks noGrp="1"/>
          </p:cNvSpPr>
          <p:nvPr>
            <p:ph type="body" idx="1"/>
          </p:nvPr>
        </p:nvSpPr>
        <p:spPr bwMode="gray">
          <a:xfrm>
            <a:off x="416999" y="1476000"/>
            <a:ext cx="9073076"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44" r:id="rId1"/>
    <p:sldLayoutId id="2147483939" r:id="rId2"/>
    <p:sldLayoutId id="2147483958" r:id="rId3"/>
    <p:sldLayoutId id="2147484072" r:id="rId4"/>
  </p:sldLayoutIdLst>
  <p:hf hdr="0" dt="0"/>
  <p:txStyles>
    <p:titleStyle>
      <a:lvl1pPr algn="l" defTabSz="474756" rtl="0" eaLnBrk="1" latinLnBrk="0" hangingPunct="1">
        <a:spcBef>
          <a:spcPct val="0"/>
        </a:spcBef>
        <a:buNone/>
        <a:defRPr kumimoji="1" sz="959" b="1" kern="1200" baseline="0">
          <a:solidFill>
            <a:schemeClr val="tx1"/>
          </a:solidFill>
          <a:latin typeface="+mj-lt"/>
          <a:ea typeface="+mj-ea"/>
          <a:cs typeface="+mj-cs"/>
          <a:sym typeface="+mj-lt"/>
        </a:defRPr>
      </a:lvl1pPr>
    </p:titleStyle>
    <p:bodyStyle>
      <a:lvl1pPr marL="0" marR="0" indent="0" algn="l" defTabSz="474756" rtl="0" eaLnBrk="1" fontAlgn="auto" latinLnBrk="0" hangingPunct="1">
        <a:lnSpc>
          <a:spcPct val="110000"/>
        </a:lnSpc>
        <a:spcBef>
          <a:spcPts val="287"/>
        </a:spcBef>
        <a:spcAft>
          <a:spcPts val="0"/>
        </a:spcAft>
        <a:buClrTx/>
        <a:buSzPct val="100000"/>
        <a:buFont typeface="Arial" panose="020B0604020202020204" pitchFamily="34" charset="0"/>
        <a:buNone/>
        <a:tabLst/>
        <a:defRPr kumimoji="1" sz="575" b="0" kern="1200">
          <a:solidFill>
            <a:schemeClr val="tx1"/>
          </a:solidFill>
          <a:latin typeface="+mn-ea"/>
          <a:ea typeface="+mn-ea"/>
          <a:cs typeface="+mn-cs"/>
          <a:sym typeface="+mn-lt"/>
        </a:defRPr>
      </a:lvl1pPr>
      <a:lvl2pPr marL="86270"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n"/>
        <a:tabLst/>
        <a:defRPr kumimoji="1" lang="en-US" sz="575" b="0" kern="1200" dirty="0" smtClean="0">
          <a:solidFill>
            <a:schemeClr val="tx1"/>
          </a:solidFill>
          <a:latin typeface="+mn-ea"/>
          <a:ea typeface="+mn-ea"/>
          <a:cs typeface="+mn-cs"/>
          <a:sym typeface="+mn-lt"/>
        </a:defRPr>
      </a:lvl2pPr>
      <a:lvl3pPr marL="172541"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Ø"/>
        <a:tabLst/>
        <a:defRPr kumimoji="1" lang="en-US" sz="575" b="0" kern="1200" dirty="0" smtClean="0">
          <a:solidFill>
            <a:schemeClr val="tx1"/>
          </a:solidFill>
          <a:latin typeface="+mn-ea"/>
          <a:ea typeface="+mn-ea"/>
          <a:cs typeface="+mn-cs"/>
          <a:sym typeface="+mn-lt"/>
        </a:defRPr>
      </a:lvl3pPr>
      <a:lvl4pPr marL="241557" marR="0" indent="-69016" algn="l" defTabSz="474756" rtl="0" eaLnBrk="1" fontAlgn="auto" latinLnBrk="0" hangingPunct="1">
        <a:lnSpc>
          <a:spcPct val="110000"/>
        </a:lnSpc>
        <a:spcBef>
          <a:spcPts val="287"/>
        </a:spcBef>
        <a:spcAft>
          <a:spcPts val="0"/>
        </a:spcAft>
        <a:buClrTx/>
        <a:buSzPct val="100000"/>
        <a:buFont typeface="Arial" panose="020B0604020202020204" pitchFamily="34" charset="0"/>
        <a:buChar char="•"/>
        <a:tabLst/>
        <a:defRPr kumimoji="1" lang="en-US" sz="575" b="0" kern="1200" baseline="0" dirty="0" smtClean="0">
          <a:solidFill>
            <a:schemeClr val="tx1"/>
          </a:solidFill>
          <a:latin typeface="+mn-ea"/>
          <a:ea typeface="+mn-ea"/>
          <a:cs typeface="+mn-cs"/>
          <a:sym typeface="+mn-lt"/>
        </a:defRPr>
      </a:lvl4pPr>
      <a:lvl5pPr marL="327827" indent="-86270" algn="l" defTabSz="414588" rtl="0" eaLnBrk="1" latinLnBrk="0" hangingPunct="1">
        <a:lnSpc>
          <a:spcPct val="110000"/>
        </a:lnSpc>
        <a:spcBef>
          <a:spcPts val="287"/>
        </a:spcBef>
        <a:spcAft>
          <a:spcPts val="0"/>
        </a:spcAft>
        <a:buClrTx/>
        <a:buSzPct val="100000"/>
        <a:buFont typeface="Verdana" panose="020B0604030504040204" pitchFamily="34" charset="0"/>
        <a:buChar char="−"/>
        <a:tabLst/>
        <a:defRPr kumimoji="1" lang="en-US" sz="575" kern="1200" baseline="0" dirty="0" smtClean="0">
          <a:solidFill>
            <a:schemeClr val="tx1"/>
          </a:solidFill>
          <a:latin typeface="+mn-lt"/>
          <a:ea typeface="+mn-ea"/>
          <a:cs typeface="+mn-cs"/>
        </a:defRPr>
      </a:lvl5pPr>
      <a:lvl6pPr marL="414097" indent="-86270" algn="l" defTabSz="474756" rtl="0" eaLnBrk="1" latinLnBrk="0" hangingPunct="1">
        <a:lnSpc>
          <a:spcPct val="110000"/>
        </a:lnSpc>
        <a:spcBef>
          <a:spcPts val="287"/>
        </a:spcBef>
        <a:spcAft>
          <a:spcPts val="0"/>
        </a:spcAft>
        <a:buFont typeface="Wingdings" panose="05000000000000000000" pitchFamily="2" charset="2"/>
        <a:buChar char="ü"/>
        <a:defRPr kumimoji="1" sz="575" kern="1200" baseline="0">
          <a:solidFill>
            <a:schemeClr val="tx1"/>
          </a:solidFill>
          <a:latin typeface="+mn-lt"/>
          <a:ea typeface="+mn-ea"/>
          <a:cs typeface="+mn-cs"/>
        </a:defRPr>
      </a:lvl6pPr>
      <a:lvl7pPr marL="276630" indent="-91587" algn="l" defTabSz="474756" rtl="0" eaLnBrk="1" latinLnBrk="0" hangingPunct="1">
        <a:spcBef>
          <a:spcPts val="0"/>
        </a:spcBef>
        <a:spcAft>
          <a:spcPts val="519"/>
        </a:spcAft>
        <a:buFont typeface="Verdana" panose="020B0604030504040204" pitchFamily="34" charset="0"/>
        <a:buChar char="−"/>
        <a:defRPr kumimoji="1" sz="623" kern="1200">
          <a:solidFill>
            <a:schemeClr val="tx1"/>
          </a:solidFill>
          <a:latin typeface="+mn-lt"/>
          <a:ea typeface="+mn-ea"/>
          <a:cs typeface="+mn-cs"/>
        </a:defRPr>
      </a:lvl7pPr>
      <a:lvl8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8pPr>
      <a:lvl9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9pPr>
    </p:bodyStyle>
    <p:otherStyle>
      <a:defPPr>
        <a:defRPr lang="en-US"/>
      </a:defPPr>
      <a:lvl1pPr marL="0" algn="l" defTabSz="474756" rtl="0" eaLnBrk="1" latinLnBrk="0" hangingPunct="1">
        <a:defRPr kumimoji="1" sz="935" kern="1200">
          <a:solidFill>
            <a:schemeClr val="tx1"/>
          </a:solidFill>
          <a:latin typeface="+mn-lt"/>
          <a:ea typeface="+mn-ea"/>
          <a:cs typeface="+mn-cs"/>
        </a:defRPr>
      </a:lvl1pPr>
      <a:lvl2pPr marL="237379" algn="l" defTabSz="474756" rtl="0" eaLnBrk="1" latinLnBrk="0" hangingPunct="1">
        <a:defRPr kumimoji="1" sz="935" kern="1200">
          <a:solidFill>
            <a:schemeClr val="tx1"/>
          </a:solidFill>
          <a:latin typeface="+mn-lt"/>
          <a:ea typeface="+mn-ea"/>
          <a:cs typeface="+mn-cs"/>
        </a:defRPr>
      </a:lvl2pPr>
      <a:lvl3pPr marL="474756" algn="l" defTabSz="474756" rtl="0" eaLnBrk="1" latinLnBrk="0" hangingPunct="1">
        <a:defRPr kumimoji="1" sz="935" kern="1200">
          <a:solidFill>
            <a:schemeClr val="tx1"/>
          </a:solidFill>
          <a:latin typeface="+mn-lt"/>
          <a:ea typeface="+mn-ea"/>
          <a:cs typeface="+mn-cs"/>
        </a:defRPr>
      </a:lvl3pPr>
      <a:lvl4pPr marL="712135" algn="l" defTabSz="474756" rtl="0" eaLnBrk="1" latinLnBrk="0" hangingPunct="1">
        <a:defRPr kumimoji="1" sz="935" kern="1200">
          <a:solidFill>
            <a:schemeClr val="tx1"/>
          </a:solidFill>
          <a:latin typeface="+mn-lt"/>
          <a:ea typeface="+mn-ea"/>
          <a:cs typeface="+mn-cs"/>
        </a:defRPr>
      </a:lvl4pPr>
      <a:lvl5pPr marL="949513" algn="l" defTabSz="474756" rtl="0" eaLnBrk="1" latinLnBrk="0" hangingPunct="1">
        <a:defRPr kumimoji="1" sz="935" kern="1200">
          <a:solidFill>
            <a:schemeClr val="tx1"/>
          </a:solidFill>
          <a:latin typeface="+mn-lt"/>
          <a:ea typeface="+mn-ea"/>
          <a:cs typeface="+mn-cs"/>
        </a:defRPr>
      </a:lvl5pPr>
      <a:lvl6pPr marL="1186892" algn="l" defTabSz="474756" rtl="0" eaLnBrk="1" latinLnBrk="0" hangingPunct="1">
        <a:defRPr kumimoji="1" sz="935" kern="1200">
          <a:solidFill>
            <a:schemeClr val="tx1"/>
          </a:solidFill>
          <a:latin typeface="+mn-lt"/>
          <a:ea typeface="+mn-ea"/>
          <a:cs typeface="+mn-cs"/>
        </a:defRPr>
      </a:lvl6pPr>
      <a:lvl7pPr marL="1424270" algn="l" defTabSz="474756" rtl="0" eaLnBrk="1" latinLnBrk="0" hangingPunct="1">
        <a:defRPr kumimoji="1" sz="935" kern="1200">
          <a:solidFill>
            <a:schemeClr val="tx1"/>
          </a:solidFill>
          <a:latin typeface="+mn-lt"/>
          <a:ea typeface="+mn-ea"/>
          <a:cs typeface="+mn-cs"/>
        </a:defRPr>
      </a:lvl7pPr>
      <a:lvl8pPr marL="1661648" algn="l" defTabSz="474756" rtl="0" eaLnBrk="1" latinLnBrk="0" hangingPunct="1">
        <a:defRPr kumimoji="1" sz="935" kern="1200">
          <a:solidFill>
            <a:schemeClr val="tx1"/>
          </a:solidFill>
          <a:latin typeface="+mn-lt"/>
          <a:ea typeface="+mn-ea"/>
          <a:cs typeface="+mn-cs"/>
        </a:defRPr>
      </a:lvl8pPr>
      <a:lvl9pPr marL="1899027" algn="l" defTabSz="474756" rtl="0" eaLnBrk="1" latinLnBrk="0" hangingPunct="1">
        <a:defRPr kumimoji="1" sz="935"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userDrawn="1">
          <p15:clr>
            <a:srgbClr val="A4A3A4"/>
          </p15:clr>
        </p15:guide>
        <p15:guide id="1" orient="horz" pos="96" userDrawn="1">
          <p15:clr>
            <a:srgbClr val="A4A3A4"/>
          </p15:clr>
        </p15:guide>
        <p15:guide id="2" pos="3007" userDrawn="1">
          <p15:clr>
            <a:srgbClr val="A4A3A4"/>
          </p15:clr>
        </p15:guide>
        <p15:guide id="3" pos="3233" userDrawn="1">
          <p15:clr>
            <a:srgbClr val="A4A3A4"/>
          </p15:clr>
        </p15:guide>
        <p15:guide id="4" pos="5979" userDrawn="1">
          <p15:clr>
            <a:srgbClr val="A4A3A4"/>
          </p15:clr>
        </p15:guide>
        <p15:guide id="5" pos="261" userDrawn="1">
          <p15:clr>
            <a:srgbClr val="A4A3A4"/>
          </p15:clr>
        </p15:guide>
        <p15:guide id="6" orient="horz" pos="504" userDrawn="1">
          <p15:clr>
            <a:srgbClr val="A4A3A4"/>
          </p15:clr>
        </p15:guide>
        <p15:guide id="7" orient="horz" pos="640" userDrawn="1">
          <p15:clr>
            <a:srgbClr val="A4A3A4"/>
          </p15:clr>
        </p15:guide>
        <p15:guide id="8" orient="horz" pos="935" userDrawn="1">
          <p15:clr>
            <a:srgbClr val="A4A3A4"/>
          </p15:clr>
        </p15:guide>
        <p15:guide id="9" orient="horz" pos="3974" userDrawn="1">
          <p15:clr>
            <a:srgbClr val="A4A3A4"/>
          </p15:clr>
        </p15:guide>
        <p15:guide id="10" orient="horz" pos="4156" userDrawn="1">
          <p15:clr>
            <a:srgbClr val="A4A3A4"/>
          </p15:clr>
        </p15:guide>
        <p15:guide id="11" orient="horz" pos="4269"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666" y="365760"/>
            <a:ext cx="8543925" cy="132556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6666" y="1828801"/>
            <a:ext cx="8543925"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894">
                <a:solidFill>
                  <a:schemeClr val="tx1">
                    <a:lumMod val="65000"/>
                    <a:lumOff val="35000"/>
                  </a:schemeClr>
                </a:solidFill>
              </a:defRPr>
            </a:lvl1pPr>
          </a:lstStyle>
          <a:p>
            <a:endParaRPr lang="en-US"/>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894">
                <a:solidFill>
                  <a:schemeClr val="tx1">
                    <a:lumMod val="65000"/>
                    <a:lumOff val="35000"/>
                  </a:schemeClr>
                </a:solidFill>
              </a:defRPr>
            </a:lvl1pPr>
          </a:lstStyle>
          <a:p>
            <a:pPr algn="r" fontAlgn="auto">
              <a:spcBef>
                <a:spcPts val="0"/>
              </a:spcBef>
              <a:spcAft>
                <a:spcPts val="0"/>
              </a:spcAft>
            </a:pPr>
            <a:r>
              <a:rPr lang="en-US" altLang="ja-JP"/>
              <a:t>Copyright © Bureau of Social Welfare, Tokyo Metropolitan Government. All Rights Reserved.​</a:t>
            </a:r>
            <a:endParaRPr lang="en-US"/>
          </a:p>
        </p:txBody>
      </p:sp>
      <p:sp>
        <p:nvSpPr>
          <p:cNvPr id="6" name="Slide Number Placeholder 5"/>
          <p:cNvSpPr>
            <a:spLocks noGrp="1"/>
          </p:cNvSpPr>
          <p:nvPr>
            <p:ph type="sldNum" sz="quarter" idx="4"/>
          </p:nvPr>
        </p:nvSpPr>
        <p:spPr>
          <a:xfrm>
            <a:off x="7001741" y="6356351"/>
            <a:ext cx="2228850" cy="365125"/>
          </a:xfrm>
          <a:prstGeom prst="rect">
            <a:avLst/>
          </a:prstGeom>
        </p:spPr>
        <p:txBody>
          <a:bodyPr vert="horz" lIns="91440" tIns="45720" rIns="91440" bIns="45720" rtlCol="0" anchor="ctr"/>
          <a:lstStyle>
            <a:lvl1pPr algn="r">
              <a:defRPr sz="894">
                <a:solidFill>
                  <a:schemeClr val="tx1">
                    <a:tint val="75000"/>
                  </a:schemeClr>
                </a:solidFill>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graphicFrame>
        <p:nvGraphicFramePr>
          <p:cNvPr id="7" name="オブジェクト 6" hidden="1">
            <a:extLst>
              <a:ext uri="{FF2B5EF4-FFF2-40B4-BE49-F238E27FC236}">
                <a16:creationId xmlns:a16="http://schemas.microsoft.com/office/drawing/2014/main" id="{7386553B-EE6A-452F-B580-7B887B2BDEA6}"/>
              </a:ext>
            </a:extLst>
          </p:cNvPr>
          <p:cNvGraphicFramePr>
            <a:graphicFrameLocks noChangeAspect="1"/>
          </p:cNvGraphicFramePr>
          <p:nvPr userDrawn="1">
            <p:custDataLst>
              <p:tags r:id="rId15"/>
            </p:custDataLst>
            <p:extLst>
              <p:ext uri="{D42A27DB-BD31-4B8C-83A1-F6EECF244321}">
                <p14:modId xmlns:p14="http://schemas.microsoft.com/office/powerpoint/2010/main" val="2055427844"/>
              </p:ext>
            </p:extLst>
          </p:nvPr>
        </p:nvGraphicFramePr>
        <p:xfrm>
          <a:off x="1590" y="1588"/>
          <a:ext cx="1587" cy="1588"/>
        </p:xfrm>
        <a:graphic>
          <a:graphicData uri="http://schemas.openxmlformats.org/presentationml/2006/ole">
            <mc:AlternateContent xmlns:mc="http://schemas.openxmlformats.org/markup-compatibility/2006">
              <mc:Choice xmlns:v="urn:schemas-microsoft-com:vml" Requires="v">
                <p:oleObj name="think-cellスライド" r:id="rId16" imgW="563" imgH="564" progId="TCLayout.ActiveDocument.1">
                  <p:embed/>
                </p:oleObj>
              </mc:Choice>
              <mc:Fallback>
                <p:oleObj name="think-cellスライド" r:id="rId16" imgW="563" imgH="564" progId="TCLayout.ActiveDocument.1">
                  <p:embed/>
                  <p:pic>
                    <p:nvPicPr>
                      <p:cNvPr id="7" name="オブジェクト 6" hidden="1">
                        <a:extLst>
                          <a:ext uri="{FF2B5EF4-FFF2-40B4-BE49-F238E27FC236}">
                            <a16:creationId xmlns:a16="http://schemas.microsoft.com/office/drawing/2014/main" id="{7386553B-EE6A-452F-B580-7B887B2BDEA6}"/>
                          </a:ext>
                        </a:extLst>
                      </p:cNvPr>
                      <p:cNvPicPr/>
                      <p:nvPr/>
                    </p:nvPicPr>
                    <p:blipFill>
                      <a:blip r:embed="rId17"/>
                      <a:stretch>
                        <a:fillRect/>
                      </a:stretch>
                    </p:blipFill>
                    <p:spPr>
                      <a:xfrm>
                        <a:off x="1590" y="1588"/>
                        <a:ext cx="1587" cy="1588"/>
                      </a:xfrm>
                      <a:prstGeom prst="rect">
                        <a:avLst/>
                      </a:prstGeom>
                    </p:spPr>
                  </p:pic>
                </p:oleObj>
              </mc:Fallback>
            </mc:AlternateContent>
          </a:graphicData>
        </a:graphic>
      </p:graphicFrame>
    </p:spTree>
    <p:extLst>
      <p:ext uri="{BB962C8B-B14F-4D97-AF65-F5344CB8AC3E}">
        <p14:creationId xmlns:p14="http://schemas.microsoft.com/office/powerpoint/2010/main" val="1560181741"/>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 id="2147484020" r:id="rId13"/>
  </p:sldLayoutIdLst>
  <p:hf hd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Wingdings 2" pitchFamily="18" charset="2"/>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Wingdings 2" pitchFamily="18" charset="2"/>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Wingdings 2" pitchFamily="18" charset="2"/>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Wingdings 2" pitchFamily="18" charset="2"/>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Wingdings 2" pitchFamily="18" charset="2"/>
        <a:buChar char=""/>
        <a:defRPr kumimoji="1" sz="1463" kern="1200">
          <a:solidFill>
            <a:schemeClr val="tx1"/>
          </a:solidFill>
          <a:latin typeface="+mn-lt"/>
          <a:ea typeface="+mn-ea"/>
          <a:cs typeface="+mn-cs"/>
        </a:defRPr>
      </a:lvl5pPr>
      <a:lvl6pPr marL="2043113"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6pPr>
      <a:lvl7pPr marL="2414588"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7pPr>
      <a:lvl8pPr marL="2786063"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8pPr>
      <a:lvl9pPr marL="3157538" indent="-185738" algn="l" defTabSz="742950" rtl="0" eaLnBrk="1" latinLnBrk="0" hangingPunct="1">
        <a:spcBef>
          <a:spcPct val="20000"/>
        </a:spcBef>
        <a:buFont typeface="Wingdings 2" pitchFamily="18" charset="2"/>
        <a:buChar char=""/>
        <a:defRPr kumimoji="1" sz="1463" kern="1200">
          <a:solidFill>
            <a:schemeClr val="tx1"/>
          </a:solidFill>
          <a:latin typeface="+mn-lt"/>
          <a:ea typeface="+mn-ea"/>
          <a:cs typeface="+mn-cs"/>
        </a:defRPr>
      </a:lvl9pPr>
    </p:bodyStyle>
    <p:otherStyle>
      <a:defPPr>
        <a:defRPr lang="en-US"/>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userDrawn="1">
          <p15:clr>
            <a:srgbClr val="A4A3A4"/>
          </p15:clr>
        </p15:guide>
        <p15:guide id="2" orient="horz" pos="96" userDrawn="1">
          <p15:clr>
            <a:srgbClr val="A4A3A4"/>
          </p15:clr>
        </p15:guide>
        <p15:guide id="3" pos="3007" userDrawn="1">
          <p15:clr>
            <a:srgbClr val="A4A3A4"/>
          </p15:clr>
        </p15:guide>
        <p15:guide id="4" pos="3233" userDrawn="1">
          <p15:clr>
            <a:srgbClr val="A4A3A4"/>
          </p15:clr>
        </p15:guide>
        <p15:guide id="5" pos="5979" userDrawn="1">
          <p15:clr>
            <a:srgbClr val="A4A3A4"/>
          </p15:clr>
        </p15:guide>
        <p15:guide id="6" pos="261" userDrawn="1">
          <p15:clr>
            <a:srgbClr val="A4A3A4"/>
          </p15:clr>
        </p15:guide>
        <p15:guide id="7" orient="horz" pos="504" userDrawn="1">
          <p15:clr>
            <a:srgbClr val="A4A3A4"/>
          </p15:clr>
        </p15:guide>
        <p15:guide id="8" orient="horz" pos="640" userDrawn="1">
          <p15:clr>
            <a:srgbClr val="A4A3A4"/>
          </p15:clr>
        </p15:guide>
        <p15:guide id="9" orient="horz" pos="935" userDrawn="1">
          <p15:clr>
            <a:srgbClr val="A4A3A4"/>
          </p15:clr>
        </p15:guide>
        <p15:guide id="10" orient="horz" pos="3974" userDrawn="1">
          <p15:clr>
            <a:srgbClr val="A4A3A4"/>
          </p15:clr>
        </p15:guide>
        <p15:guide id="11" orient="horz" pos="4156" userDrawn="1">
          <p15:clr>
            <a:srgbClr val="A4A3A4"/>
          </p15:clr>
        </p15:guide>
        <p15:guide id="12" orient="horz" pos="4269"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5C37B-42B2-9CAA-9D98-17D114EDF2AE}"/>
            </a:ext>
          </a:extLst>
        </p:cNvPr>
        <p:cNvGrpSpPr/>
        <p:nvPr/>
      </p:nvGrpSpPr>
      <p:grpSpPr>
        <a:xfrm>
          <a:off x="0" y="0"/>
          <a:ext cx="0" cy="0"/>
          <a:chOff x="0" y="0"/>
          <a:chExt cx="0" cy="0"/>
        </a:xfrm>
      </p:grpSpPr>
      <p:graphicFrame>
        <p:nvGraphicFramePr>
          <p:cNvPr id="6" name="オブジェクト 5" hidden="1">
            <a:extLst>
              <a:ext uri="{FF2B5EF4-FFF2-40B4-BE49-F238E27FC236}">
                <a16:creationId xmlns:a16="http://schemas.microsoft.com/office/drawing/2014/main" id="{08713B41-DAAF-8577-9A52-45B16EBD66B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624" imgH="623" progId="TCLayout.ActiveDocument.1">
                  <p:embed/>
                </p:oleObj>
              </mc:Choice>
              <mc:Fallback>
                <p:oleObj name="think-cellスライド" r:id="rId3" imgW="624" imgH="623" progId="TCLayout.ActiveDocument.1">
                  <p:embed/>
                  <p:pic>
                    <p:nvPicPr>
                      <p:cNvPr id="6" name="オブジェクト 5" hidden="1">
                        <a:extLst>
                          <a:ext uri="{FF2B5EF4-FFF2-40B4-BE49-F238E27FC236}">
                            <a16:creationId xmlns:a16="http://schemas.microsoft.com/office/drawing/2014/main" id="{08713B41-DAAF-8577-9A52-45B16EBD66B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コンテンツ プレースホルダー 1">
            <a:extLst>
              <a:ext uri="{FF2B5EF4-FFF2-40B4-BE49-F238E27FC236}">
                <a16:creationId xmlns:a16="http://schemas.microsoft.com/office/drawing/2014/main" id="{D4146EAA-0B4F-5CC3-12CE-A2901928ACF8}"/>
              </a:ext>
            </a:extLst>
          </p:cNvPr>
          <p:cNvSpPr>
            <a:spLocks noGrp="1"/>
          </p:cNvSpPr>
          <p:nvPr>
            <p:ph idx="1"/>
          </p:nvPr>
        </p:nvSpPr>
        <p:spPr>
          <a:xfrm>
            <a:off x="417001" y="1926243"/>
            <a:ext cx="9071999" cy="1461939"/>
          </a:xfrm>
        </p:spPr>
        <p:txBody>
          <a:bodyPr anchor="ctr" anchorCtr="0">
            <a:spAutoFit/>
          </a:bodyPr>
          <a:lstStyle/>
          <a:p>
            <a:r>
              <a:rPr lang="en-US" altLang="ja-JP" sz="2800" b="1" dirty="0">
                <a:latin typeface="+mj-ea"/>
                <a:ea typeface="+mj-ea"/>
              </a:rPr>
              <a:t>4.  </a:t>
            </a:r>
            <a:r>
              <a:rPr lang="ja-JP" altLang="en-US" sz="2800" b="1" dirty="0">
                <a:latin typeface="+mj-ea"/>
                <a:ea typeface="+mj-ea"/>
              </a:rPr>
              <a:t>運営状況報告の提出</a:t>
            </a:r>
          </a:p>
          <a:p>
            <a:pPr marL="514350" indent="-514350">
              <a:buAutoNum type="arabicPeriod"/>
            </a:pPr>
            <a:endParaRPr kumimoji="1" lang="en-US" altLang="ja-JP" sz="2800" b="1" dirty="0">
              <a:latin typeface="+mj-ea"/>
              <a:ea typeface="+mj-ea"/>
            </a:endParaRPr>
          </a:p>
          <a:p>
            <a:r>
              <a:rPr kumimoji="1" lang="ja-JP" altLang="en-US" sz="2800" b="1" dirty="0">
                <a:latin typeface="+mj-ea"/>
                <a:ea typeface="+mj-ea"/>
              </a:rPr>
              <a:t>　　</a:t>
            </a:r>
          </a:p>
        </p:txBody>
      </p:sp>
      <p:sp>
        <p:nvSpPr>
          <p:cNvPr id="7" name="スライド番号プレースホルダー 6">
            <a:extLst>
              <a:ext uri="{FF2B5EF4-FFF2-40B4-BE49-F238E27FC236}">
                <a16:creationId xmlns:a16="http://schemas.microsoft.com/office/drawing/2014/main" id="{3034977B-0D4E-4A66-9DD8-D350BC75D75E}"/>
              </a:ext>
            </a:extLst>
          </p:cNvPr>
          <p:cNvSpPr>
            <a:spLocks noGrp="1"/>
          </p:cNvSpPr>
          <p:nvPr>
            <p:ph type="sldNum" sz="quarter" idx="10"/>
          </p:nvPr>
        </p:nvSpPr>
        <p:spPr/>
        <p:txBody>
          <a:bodyPr/>
          <a:lstStyle/>
          <a:p>
            <a:fld id="{543A0986-838B-4D2A-A95C-8CB1738263FE}" type="slidenum">
              <a:rPr lang="ja-JP" altLang="en-US" smtClean="0"/>
              <a:pPr/>
              <a:t>1</a:t>
            </a:fld>
            <a:endParaRPr lang="ja-JP" altLang="en-US"/>
          </a:p>
        </p:txBody>
      </p:sp>
      <p:cxnSp>
        <p:nvCxnSpPr>
          <p:cNvPr id="8" name="直線コネクタ 7">
            <a:extLst>
              <a:ext uri="{FF2B5EF4-FFF2-40B4-BE49-F238E27FC236}">
                <a16:creationId xmlns:a16="http://schemas.microsoft.com/office/drawing/2014/main" id="{F016DF90-7861-E4B6-BE83-168CF2CC83C0}"/>
              </a:ext>
            </a:extLst>
          </p:cNvPr>
          <p:cNvCxnSpPr/>
          <p:nvPr/>
        </p:nvCxnSpPr>
        <p:spPr bwMode="gray">
          <a:xfrm>
            <a:off x="417001" y="2416176"/>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フッター プレースホルダー 5">
            <a:extLst>
              <a:ext uri="{FF2B5EF4-FFF2-40B4-BE49-F238E27FC236}">
                <a16:creationId xmlns:a16="http://schemas.microsoft.com/office/drawing/2014/main" id="{05485422-8CA3-F078-BA51-C4AEE4CDD63E}"/>
              </a:ext>
            </a:extLst>
          </p:cNvPr>
          <p:cNvSpPr>
            <a:spLocks noGrp="1"/>
          </p:cNvSpPr>
          <p:nvPr>
            <p:ph type="ftr" sz="quarter" idx="3"/>
          </p:nvPr>
        </p:nvSpPr>
        <p:spPr>
          <a:xfrm>
            <a:off x="4831424" y="6588000"/>
            <a:ext cx="4656975" cy="189038"/>
          </a:xfrm>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spTree>
    <p:extLst>
      <p:ext uri="{BB962C8B-B14F-4D97-AF65-F5344CB8AC3E}">
        <p14:creationId xmlns:p14="http://schemas.microsoft.com/office/powerpoint/2010/main" val="965791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AFDBF-B804-3E58-15F2-3BEC9650802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7F357E2-3D63-1033-9768-6C9B1F57222F}"/>
              </a:ext>
            </a:extLst>
          </p:cNvPr>
          <p:cNvPicPr>
            <a:picLocks noChangeAspect="1"/>
          </p:cNvPicPr>
          <p:nvPr/>
        </p:nvPicPr>
        <p:blipFill>
          <a:blip r:embed="rId2"/>
          <a:stretch>
            <a:fillRect/>
          </a:stretch>
        </p:blipFill>
        <p:spPr>
          <a:xfrm>
            <a:off x="414791" y="2989489"/>
            <a:ext cx="4729391" cy="3368223"/>
          </a:xfrm>
          <a:prstGeom prst="rect">
            <a:avLst/>
          </a:prstGeom>
          <a:ln>
            <a:solidFill>
              <a:schemeClr val="bg1">
                <a:lumMod val="65000"/>
              </a:schemeClr>
            </a:solidFill>
          </a:ln>
        </p:spPr>
      </p:pic>
      <p:sp>
        <p:nvSpPr>
          <p:cNvPr id="3" name="スライド番号プレースホルダー 2">
            <a:extLst>
              <a:ext uri="{FF2B5EF4-FFF2-40B4-BE49-F238E27FC236}">
                <a16:creationId xmlns:a16="http://schemas.microsoft.com/office/drawing/2014/main" id="{455823F3-7A5B-14FC-6E4A-902FEA7CE988}"/>
              </a:ext>
            </a:extLst>
          </p:cNvPr>
          <p:cNvSpPr>
            <a:spLocks noGrp="1"/>
          </p:cNvSpPr>
          <p:nvPr>
            <p:ph type="sldNum" sz="quarter" idx="10"/>
          </p:nvPr>
        </p:nvSpPr>
        <p:spPr/>
        <p:txBody>
          <a:bodyPr/>
          <a:lstStyle/>
          <a:p>
            <a:fld id="{543A0986-838B-4D2A-A95C-8CB1738263FE}" type="slidenum">
              <a:rPr lang="ja-JP" altLang="en-US" smtClean="0"/>
              <a:pPr/>
              <a:t>2</a:t>
            </a:fld>
            <a:endParaRPr lang="ja-JP" altLang="en-US" dirty="0"/>
          </a:p>
        </p:txBody>
      </p:sp>
      <p:sp>
        <p:nvSpPr>
          <p:cNvPr id="5" name="タイトル 4">
            <a:extLst>
              <a:ext uri="{FF2B5EF4-FFF2-40B4-BE49-F238E27FC236}">
                <a16:creationId xmlns:a16="http://schemas.microsoft.com/office/drawing/2014/main" id="{51585B6A-1103-5AEE-DFCE-52D69C111B4A}"/>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4-1.</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提出書類のフォーマットダウンロード</a:t>
            </a:r>
            <a:endParaRPr kumimoji="1" lang="ja-JP" altLang="en-US" sz="2400" dirty="0"/>
          </a:p>
        </p:txBody>
      </p:sp>
      <p:sp>
        <p:nvSpPr>
          <p:cNvPr id="6" name="フッター プレースホルダー 5">
            <a:extLst>
              <a:ext uri="{FF2B5EF4-FFF2-40B4-BE49-F238E27FC236}">
                <a16:creationId xmlns:a16="http://schemas.microsoft.com/office/drawing/2014/main" id="{12D22158-52BE-216B-A674-AEAD9F278369}"/>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2E7D705F-49E2-99A2-1B44-2C87873A50F6}"/>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テキスト プレースホルダー 3">
            <a:extLst>
              <a:ext uri="{FF2B5EF4-FFF2-40B4-BE49-F238E27FC236}">
                <a16:creationId xmlns:a16="http://schemas.microsoft.com/office/drawing/2014/main" id="{16DABB5A-58EF-2ABA-0526-0B5303535D61}"/>
              </a:ext>
            </a:extLst>
          </p:cNvPr>
          <p:cNvSpPr txBox="1">
            <a:spLocks/>
          </p:cNvSpPr>
          <p:nvPr/>
        </p:nvSpPr>
        <p:spPr bwMode="gray">
          <a:xfrm>
            <a:off x="416400" y="905673"/>
            <a:ext cx="9075700" cy="460250"/>
          </a:xfrm>
          <a:prstGeom prst="rect">
            <a:avLst/>
          </a:prstGeom>
          <a:noFill/>
          <a:ln w="28575">
            <a:solidFill>
              <a:srgbClr val="002063"/>
            </a:solidFill>
          </a:ln>
        </p:spPr>
        <p:txBody>
          <a:bodyPr vert="horz" wrap="square" lIns="74769" tIns="74769" rIns="74769" bIns="74769" rtlCol="0" anchor="ctr">
            <a:noAutofit/>
          </a:bodyPr>
          <a:lstStyle>
            <a:lvl1pPr marL="0" marR="0" indent="0" algn="l" defTabSz="474756" rtl="0" eaLnBrk="1" fontAlgn="auto" latinLnBrk="0" hangingPunct="1">
              <a:lnSpc>
                <a:spcPct val="100000"/>
              </a:lnSpc>
              <a:spcBef>
                <a:spcPts val="0"/>
              </a:spcBef>
              <a:spcAft>
                <a:spcPts val="0"/>
              </a:spcAft>
              <a:buClrTx/>
              <a:buSzPct val="100000"/>
              <a:buFont typeface="Arial" panose="020B0604020202020204" pitchFamily="34" charset="0"/>
              <a:buNone/>
              <a:tabLst/>
              <a:defRPr kumimoji="1" sz="671" b="1" kern="1200" baseline="0">
                <a:solidFill>
                  <a:schemeClr val="accent1"/>
                </a:solidFill>
                <a:latin typeface="+mn-lt"/>
                <a:ea typeface="+mn-ea"/>
                <a:cs typeface="+mn-cs"/>
                <a:sym typeface="+mn-lt"/>
              </a:defRPr>
            </a:lvl1pPr>
            <a:lvl2pPr marL="86270"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n"/>
              <a:tabLst/>
              <a:defRPr kumimoji="1" lang="en-US" sz="575" b="0" kern="1200" dirty="0" smtClean="0">
                <a:solidFill>
                  <a:schemeClr val="tx1"/>
                </a:solidFill>
                <a:latin typeface="+mn-ea"/>
                <a:ea typeface="+mn-ea"/>
                <a:cs typeface="+mn-cs"/>
                <a:sym typeface="+mn-lt"/>
              </a:defRPr>
            </a:lvl2pPr>
            <a:lvl3pPr marL="172541"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Ø"/>
              <a:tabLst/>
              <a:defRPr kumimoji="1" lang="en-US" sz="575" b="0" kern="1200" dirty="0" smtClean="0">
                <a:solidFill>
                  <a:schemeClr val="tx1"/>
                </a:solidFill>
                <a:latin typeface="+mn-ea"/>
                <a:ea typeface="+mn-ea"/>
                <a:cs typeface="+mn-cs"/>
                <a:sym typeface="+mn-lt"/>
              </a:defRPr>
            </a:lvl3pPr>
            <a:lvl4pPr marL="241557" marR="0" indent="-69016" algn="l" defTabSz="474756" rtl="0" eaLnBrk="1" fontAlgn="auto" latinLnBrk="0" hangingPunct="1">
              <a:lnSpc>
                <a:spcPct val="110000"/>
              </a:lnSpc>
              <a:spcBef>
                <a:spcPts val="287"/>
              </a:spcBef>
              <a:spcAft>
                <a:spcPts val="0"/>
              </a:spcAft>
              <a:buClrTx/>
              <a:buSzPct val="100000"/>
              <a:buFont typeface="Arial" panose="020B0604020202020204" pitchFamily="34" charset="0"/>
              <a:buChar char="•"/>
              <a:tabLst/>
              <a:defRPr kumimoji="1" lang="en-US" sz="575" b="0" kern="1200" baseline="0" dirty="0" smtClean="0">
                <a:solidFill>
                  <a:schemeClr val="tx1"/>
                </a:solidFill>
                <a:latin typeface="+mn-ea"/>
                <a:ea typeface="+mn-ea"/>
                <a:cs typeface="+mn-cs"/>
                <a:sym typeface="+mn-lt"/>
              </a:defRPr>
            </a:lvl4pPr>
            <a:lvl5pPr marL="327827" indent="-86270" algn="l" defTabSz="414588" rtl="0" eaLnBrk="1" latinLnBrk="0" hangingPunct="1">
              <a:lnSpc>
                <a:spcPct val="110000"/>
              </a:lnSpc>
              <a:spcBef>
                <a:spcPts val="287"/>
              </a:spcBef>
              <a:spcAft>
                <a:spcPts val="0"/>
              </a:spcAft>
              <a:buClrTx/>
              <a:buSzPct val="100000"/>
              <a:buFont typeface="Verdana" panose="020B0604030504040204" pitchFamily="34" charset="0"/>
              <a:buChar char="−"/>
              <a:tabLst/>
              <a:defRPr kumimoji="1" lang="en-US" sz="575" kern="1200" baseline="0" dirty="0" smtClean="0">
                <a:solidFill>
                  <a:schemeClr val="tx1"/>
                </a:solidFill>
                <a:latin typeface="+mn-lt"/>
                <a:ea typeface="+mn-ea"/>
                <a:cs typeface="+mn-cs"/>
              </a:defRPr>
            </a:lvl5pPr>
            <a:lvl6pPr marL="414097" indent="-86270" algn="l" defTabSz="474756" rtl="0" eaLnBrk="1" latinLnBrk="0" hangingPunct="1">
              <a:lnSpc>
                <a:spcPct val="110000"/>
              </a:lnSpc>
              <a:spcBef>
                <a:spcPts val="287"/>
              </a:spcBef>
              <a:spcAft>
                <a:spcPts val="0"/>
              </a:spcAft>
              <a:buFont typeface="Wingdings" panose="05000000000000000000" pitchFamily="2" charset="2"/>
              <a:buChar char="ü"/>
              <a:defRPr kumimoji="1" sz="575" kern="1200" baseline="0">
                <a:solidFill>
                  <a:schemeClr val="tx1"/>
                </a:solidFill>
                <a:latin typeface="+mn-lt"/>
                <a:ea typeface="+mn-ea"/>
                <a:cs typeface="+mn-cs"/>
              </a:defRPr>
            </a:lvl6pPr>
            <a:lvl7pPr marL="276630" indent="-91587" algn="l" defTabSz="474756" rtl="0" eaLnBrk="1" latinLnBrk="0" hangingPunct="1">
              <a:spcBef>
                <a:spcPts val="0"/>
              </a:spcBef>
              <a:spcAft>
                <a:spcPts val="519"/>
              </a:spcAft>
              <a:buFont typeface="Verdana" panose="020B0604030504040204" pitchFamily="34" charset="0"/>
              <a:buChar char="−"/>
              <a:defRPr kumimoji="1" sz="623" kern="1200">
                <a:solidFill>
                  <a:schemeClr val="tx1"/>
                </a:solidFill>
                <a:latin typeface="+mn-lt"/>
                <a:ea typeface="+mn-ea"/>
                <a:cs typeface="+mn-cs"/>
              </a:defRPr>
            </a:lvl7pPr>
            <a:lvl8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8pPr>
            <a:lvl9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9pPr>
          </a:lstStyle>
          <a:p>
            <a:r>
              <a:rPr lang="ja-JP" altLang="en-US" sz="1400" dirty="0">
                <a:solidFill>
                  <a:schemeClr val="tx1"/>
                </a:solidFill>
              </a:rPr>
              <a:t>運営状況報告タブより提出書類をダウンロードします</a:t>
            </a:r>
          </a:p>
        </p:txBody>
      </p:sp>
      <p:sp>
        <p:nvSpPr>
          <p:cNvPr id="10" name="タイトル 3">
            <a:extLst>
              <a:ext uri="{FF2B5EF4-FFF2-40B4-BE49-F238E27FC236}">
                <a16:creationId xmlns:a16="http://schemas.microsoft.com/office/drawing/2014/main" id="{B5DC4221-FEAB-54CC-A8B3-146007DC200B}"/>
              </a:ext>
            </a:extLst>
          </p:cNvPr>
          <p:cNvSpPr txBox="1">
            <a:spLocks/>
          </p:cNvSpPr>
          <p:nvPr/>
        </p:nvSpPr>
        <p:spPr bwMode="gray">
          <a:xfrm>
            <a:off x="401887" y="1559123"/>
            <a:ext cx="5197318" cy="3081626"/>
          </a:xfrm>
          <a:prstGeom prst="rect">
            <a:avLst/>
          </a:prstGeom>
        </p:spPr>
        <p:txBody>
          <a:bodyPr vert="horz" lIns="0" tIns="0" rIns="0" bIns="0" rtlCol="0" anchor="t"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marL="184636" indent="-184636" fontAlgn="auto">
              <a:spcBef>
                <a:spcPts val="600"/>
              </a:spcBef>
              <a:spcAft>
                <a:spcPts val="0"/>
              </a:spcAft>
              <a:buFont typeface="Wingdings" panose="05000000000000000000" pitchFamily="2" charset="2"/>
              <a:buChar char="p"/>
            </a:pPr>
            <a:r>
              <a:rPr lang="ja-JP" altLang="en-US" sz="1600" dirty="0">
                <a:latin typeface="+mn-ea"/>
                <a:ea typeface="+mn-ea"/>
              </a:rPr>
              <a:t>操作手順</a:t>
            </a:r>
            <a:endParaRPr lang="en-US" altLang="ja-JP" sz="160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一覧画面の</a:t>
            </a:r>
            <a:r>
              <a:rPr lang="en-US" altLang="ja-JP" sz="1400" b="0" dirty="0">
                <a:latin typeface="+mn-ea"/>
                <a:ea typeface="+mn-ea"/>
              </a:rPr>
              <a:t>【</a:t>
            </a:r>
            <a:r>
              <a:rPr lang="ja-JP" altLang="en-US" sz="1400" b="0" dirty="0">
                <a:latin typeface="+mn-ea"/>
                <a:ea typeface="+mn-ea"/>
              </a:rPr>
              <a:t>運営状況報告の提出時に必要な提出書類</a:t>
            </a:r>
            <a:r>
              <a:rPr lang="en-US" altLang="ja-JP" sz="1400" b="0" dirty="0">
                <a:latin typeface="+mn-ea"/>
                <a:ea typeface="+mn-ea"/>
              </a:rPr>
              <a:t>】</a:t>
            </a:r>
            <a:r>
              <a:rPr lang="ja-JP" altLang="en-US" sz="1400" b="0" dirty="0">
                <a:latin typeface="+mn-ea"/>
                <a:ea typeface="+mn-ea"/>
              </a:rPr>
              <a:t>以下のリンクを押下する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必要な提出書類をダウンロードする</a:t>
            </a:r>
            <a:endParaRPr lang="en-US" altLang="ja-JP" sz="1400" b="0" dirty="0">
              <a:latin typeface="+mn-ea"/>
              <a:ea typeface="+mn-ea"/>
            </a:endParaRPr>
          </a:p>
        </p:txBody>
      </p:sp>
      <p:sp>
        <p:nvSpPr>
          <p:cNvPr id="11" name="テキスト ボックス 10">
            <a:extLst>
              <a:ext uri="{FF2B5EF4-FFF2-40B4-BE49-F238E27FC236}">
                <a16:creationId xmlns:a16="http://schemas.microsoft.com/office/drawing/2014/main" id="{705C9BCC-885C-EAF4-51CB-38AEC3B749E9}"/>
              </a:ext>
            </a:extLst>
          </p:cNvPr>
          <p:cNvSpPr txBox="1"/>
          <p:nvPr/>
        </p:nvSpPr>
        <p:spPr bwMode="gray">
          <a:xfrm>
            <a:off x="416399" y="2701460"/>
            <a:ext cx="2456873"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運営状況報告一覧画面</a:t>
            </a:r>
            <a:endParaRPr kumimoji="1" lang="en-US" altLang="ja-JP" sz="1100" dirty="0"/>
          </a:p>
        </p:txBody>
      </p:sp>
      <p:pic>
        <p:nvPicPr>
          <p:cNvPr id="13" name="図 12">
            <a:extLst>
              <a:ext uri="{FF2B5EF4-FFF2-40B4-BE49-F238E27FC236}">
                <a16:creationId xmlns:a16="http://schemas.microsoft.com/office/drawing/2014/main" id="{DC1F4EA2-C4B2-FF4D-AAE7-0B356360FE5B}"/>
              </a:ext>
            </a:extLst>
          </p:cNvPr>
          <p:cNvPicPr>
            <a:picLocks noChangeAspect="1"/>
          </p:cNvPicPr>
          <p:nvPr/>
        </p:nvPicPr>
        <p:blipFill>
          <a:blip r:embed="rId3"/>
          <a:srcRect l="13255" r="22156" b="73863"/>
          <a:stretch>
            <a:fillRect/>
          </a:stretch>
        </p:blipFill>
        <p:spPr>
          <a:xfrm>
            <a:off x="5729833" y="2388856"/>
            <a:ext cx="3525982" cy="3861413"/>
          </a:xfrm>
          <a:prstGeom prst="rect">
            <a:avLst/>
          </a:prstGeom>
          <a:ln>
            <a:solidFill>
              <a:schemeClr val="bg2"/>
            </a:solidFill>
          </a:ln>
        </p:spPr>
      </p:pic>
      <p:sp>
        <p:nvSpPr>
          <p:cNvPr id="14" name="正方形/長方形 13">
            <a:extLst>
              <a:ext uri="{FF2B5EF4-FFF2-40B4-BE49-F238E27FC236}">
                <a16:creationId xmlns:a16="http://schemas.microsoft.com/office/drawing/2014/main" id="{3993FEB9-B0B1-6ABF-DCC2-D9922366F523}"/>
              </a:ext>
            </a:extLst>
          </p:cNvPr>
          <p:cNvSpPr/>
          <p:nvPr/>
        </p:nvSpPr>
        <p:spPr bwMode="gray">
          <a:xfrm>
            <a:off x="417956" y="4671307"/>
            <a:ext cx="4735934" cy="860106"/>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5" name="楕円 14">
            <a:extLst>
              <a:ext uri="{FF2B5EF4-FFF2-40B4-BE49-F238E27FC236}">
                <a16:creationId xmlns:a16="http://schemas.microsoft.com/office/drawing/2014/main" id="{02E49476-67CF-D4A4-E538-72318391B7E2}"/>
              </a:ext>
            </a:extLst>
          </p:cNvPr>
          <p:cNvSpPr/>
          <p:nvPr/>
        </p:nvSpPr>
        <p:spPr>
          <a:xfrm>
            <a:off x="293152" y="4561304"/>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1</a:t>
            </a:r>
            <a:endParaRPr kumimoji="1" lang="ja-JP" altLang="en-US" sz="1000" b="1" dirty="0">
              <a:solidFill>
                <a:schemeClr val="accent6"/>
              </a:solidFill>
            </a:endParaRPr>
          </a:p>
        </p:txBody>
      </p:sp>
      <p:sp>
        <p:nvSpPr>
          <p:cNvPr id="16" name="正方形/長方形 15">
            <a:extLst>
              <a:ext uri="{FF2B5EF4-FFF2-40B4-BE49-F238E27FC236}">
                <a16:creationId xmlns:a16="http://schemas.microsoft.com/office/drawing/2014/main" id="{2C50AC10-5EDD-3479-C25E-9A50F9BBD6DF}"/>
              </a:ext>
            </a:extLst>
          </p:cNvPr>
          <p:cNvSpPr/>
          <p:nvPr/>
        </p:nvSpPr>
        <p:spPr bwMode="gray">
          <a:xfrm>
            <a:off x="5710587" y="4054764"/>
            <a:ext cx="3545228" cy="591820"/>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7" name="楕円 16">
            <a:extLst>
              <a:ext uri="{FF2B5EF4-FFF2-40B4-BE49-F238E27FC236}">
                <a16:creationId xmlns:a16="http://schemas.microsoft.com/office/drawing/2014/main" id="{0A3EEAD6-FF7E-419D-3BA1-61743F34E7FF}"/>
              </a:ext>
            </a:extLst>
          </p:cNvPr>
          <p:cNvSpPr/>
          <p:nvPr/>
        </p:nvSpPr>
        <p:spPr>
          <a:xfrm>
            <a:off x="5603776" y="3944761"/>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2</a:t>
            </a:r>
            <a:endParaRPr kumimoji="1" lang="ja-JP" altLang="en-US" sz="1000" b="1" dirty="0">
              <a:solidFill>
                <a:schemeClr val="accent6"/>
              </a:solidFill>
            </a:endParaRPr>
          </a:p>
        </p:txBody>
      </p:sp>
    </p:spTree>
    <p:extLst>
      <p:ext uri="{BB962C8B-B14F-4D97-AF65-F5344CB8AC3E}">
        <p14:creationId xmlns:p14="http://schemas.microsoft.com/office/powerpoint/2010/main" val="202342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C0262-7A66-2F4A-EC42-95E1A454237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66A6402-6618-9E8D-E133-D8CF72B51B77}"/>
              </a:ext>
            </a:extLst>
          </p:cNvPr>
          <p:cNvPicPr>
            <a:picLocks noChangeAspect="1"/>
          </p:cNvPicPr>
          <p:nvPr/>
        </p:nvPicPr>
        <p:blipFill>
          <a:blip r:embed="rId2"/>
          <a:stretch>
            <a:fillRect/>
          </a:stretch>
        </p:blipFill>
        <p:spPr>
          <a:xfrm>
            <a:off x="4195762" y="1864631"/>
            <a:ext cx="5280933" cy="3745594"/>
          </a:xfrm>
          <a:prstGeom prst="rect">
            <a:avLst/>
          </a:prstGeom>
          <a:ln>
            <a:solidFill>
              <a:schemeClr val="bg1">
                <a:lumMod val="65000"/>
              </a:schemeClr>
            </a:solidFill>
          </a:ln>
        </p:spPr>
      </p:pic>
      <p:sp>
        <p:nvSpPr>
          <p:cNvPr id="3" name="スライド番号プレースホルダー 2">
            <a:extLst>
              <a:ext uri="{FF2B5EF4-FFF2-40B4-BE49-F238E27FC236}">
                <a16:creationId xmlns:a16="http://schemas.microsoft.com/office/drawing/2014/main" id="{FA88D914-23F2-45D3-1C9E-42DA3A8F874E}"/>
              </a:ext>
            </a:extLst>
          </p:cNvPr>
          <p:cNvSpPr>
            <a:spLocks noGrp="1"/>
          </p:cNvSpPr>
          <p:nvPr>
            <p:ph type="sldNum" sz="quarter" idx="10"/>
          </p:nvPr>
        </p:nvSpPr>
        <p:spPr/>
        <p:txBody>
          <a:bodyPr/>
          <a:lstStyle/>
          <a:p>
            <a:fld id="{543A0986-838B-4D2A-A95C-8CB1738263FE}" type="slidenum">
              <a:rPr lang="ja-JP" altLang="en-US" smtClean="0"/>
              <a:pPr/>
              <a:t>3</a:t>
            </a:fld>
            <a:endParaRPr lang="ja-JP" altLang="en-US" dirty="0"/>
          </a:p>
        </p:txBody>
      </p:sp>
      <p:sp>
        <p:nvSpPr>
          <p:cNvPr id="5" name="タイトル 4">
            <a:extLst>
              <a:ext uri="{FF2B5EF4-FFF2-40B4-BE49-F238E27FC236}">
                <a16:creationId xmlns:a16="http://schemas.microsoft.com/office/drawing/2014/main" id="{CE4C94D7-D20D-DCDA-30E6-E0FEA49922F3}"/>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4-2.</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運営状況報告の新規提出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1/3</a:t>
            </a:r>
            <a:endParaRPr kumimoji="1" lang="ja-JP" altLang="en-US" sz="2400" dirty="0"/>
          </a:p>
        </p:txBody>
      </p:sp>
      <p:sp>
        <p:nvSpPr>
          <p:cNvPr id="6" name="フッター プレースホルダー 5">
            <a:extLst>
              <a:ext uri="{FF2B5EF4-FFF2-40B4-BE49-F238E27FC236}">
                <a16:creationId xmlns:a16="http://schemas.microsoft.com/office/drawing/2014/main" id="{BF700B6D-828C-C8D5-1808-D344FCA7398F}"/>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D554BF71-4702-EE42-F2A7-1FB369F670DC}"/>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テキスト プレースホルダー 3">
            <a:extLst>
              <a:ext uri="{FF2B5EF4-FFF2-40B4-BE49-F238E27FC236}">
                <a16:creationId xmlns:a16="http://schemas.microsoft.com/office/drawing/2014/main" id="{857229EB-EB5A-C680-28BC-62A107C1AFD1}"/>
              </a:ext>
            </a:extLst>
          </p:cNvPr>
          <p:cNvSpPr txBox="1">
            <a:spLocks/>
          </p:cNvSpPr>
          <p:nvPr/>
        </p:nvSpPr>
        <p:spPr bwMode="gray">
          <a:xfrm>
            <a:off x="416400" y="905673"/>
            <a:ext cx="9075700" cy="460250"/>
          </a:xfrm>
          <a:prstGeom prst="rect">
            <a:avLst/>
          </a:prstGeom>
          <a:noFill/>
          <a:ln w="28575">
            <a:solidFill>
              <a:srgbClr val="002063"/>
            </a:solidFill>
          </a:ln>
        </p:spPr>
        <p:txBody>
          <a:bodyPr vert="horz" wrap="square" lIns="74769" tIns="74769" rIns="74769" bIns="74769" rtlCol="0" anchor="ctr">
            <a:noAutofit/>
          </a:bodyPr>
          <a:lstStyle>
            <a:lvl1pPr marL="0" marR="0" indent="0" algn="l" defTabSz="474756" rtl="0" eaLnBrk="1" fontAlgn="auto" latinLnBrk="0" hangingPunct="1">
              <a:lnSpc>
                <a:spcPct val="100000"/>
              </a:lnSpc>
              <a:spcBef>
                <a:spcPts val="0"/>
              </a:spcBef>
              <a:spcAft>
                <a:spcPts val="0"/>
              </a:spcAft>
              <a:buClrTx/>
              <a:buSzPct val="100000"/>
              <a:buFont typeface="Arial" panose="020B0604020202020204" pitchFamily="34" charset="0"/>
              <a:buNone/>
              <a:tabLst/>
              <a:defRPr kumimoji="1" sz="671" b="1" kern="1200" baseline="0">
                <a:solidFill>
                  <a:schemeClr val="accent1"/>
                </a:solidFill>
                <a:latin typeface="+mn-lt"/>
                <a:ea typeface="+mn-ea"/>
                <a:cs typeface="+mn-cs"/>
                <a:sym typeface="+mn-lt"/>
              </a:defRPr>
            </a:lvl1pPr>
            <a:lvl2pPr marL="86270"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n"/>
              <a:tabLst/>
              <a:defRPr kumimoji="1" lang="en-US" sz="575" b="0" kern="1200" dirty="0" smtClean="0">
                <a:solidFill>
                  <a:schemeClr val="tx1"/>
                </a:solidFill>
                <a:latin typeface="+mn-ea"/>
                <a:ea typeface="+mn-ea"/>
                <a:cs typeface="+mn-cs"/>
                <a:sym typeface="+mn-lt"/>
              </a:defRPr>
            </a:lvl2pPr>
            <a:lvl3pPr marL="172541"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Ø"/>
              <a:tabLst/>
              <a:defRPr kumimoji="1" lang="en-US" sz="575" b="0" kern="1200" dirty="0" smtClean="0">
                <a:solidFill>
                  <a:schemeClr val="tx1"/>
                </a:solidFill>
                <a:latin typeface="+mn-ea"/>
                <a:ea typeface="+mn-ea"/>
                <a:cs typeface="+mn-cs"/>
                <a:sym typeface="+mn-lt"/>
              </a:defRPr>
            </a:lvl3pPr>
            <a:lvl4pPr marL="241557" marR="0" indent="-69016" algn="l" defTabSz="474756" rtl="0" eaLnBrk="1" fontAlgn="auto" latinLnBrk="0" hangingPunct="1">
              <a:lnSpc>
                <a:spcPct val="110000"/>
              </a:lnSpc>
              <a:spcBef>
                <a:spcPts val="287"/>
              </a:spcBef>
              <a:spcAft>
                <a:spcPts val="0"/>
              </a:spcAft>
              <a:buClrTx/>
              <a:buSzPct val="100000"/>
              <a:buFont typeface="Arial" panose="020B0604020202020204" pitchFamily="34" charset="0"/>
              <a:buChar char="•"/>
              <a:tabLst/>
              <a:defRPr kumimoji="1" lang="en-US" sz="575" b="0" kern="1200" baseline="0" dirty="0" smtClean="0">
                <a:solidFill>
                  <a:schemeClr val="tx1"/>
                </a:solidFill>
                <a:latin typeface="+mn-ea"/>
                <a:ea typeface="+mn-ea"/>
                <a:cs typeface="+mn-cs"/>
                <a:sym typeface="+mn-lt"/>
              </a:defRPr>
            </a:lvl4pPr>
            <a:lvl5pPr marL="327827" indent="-86270" algn="l" defTabSz="414588" rtl="0" eaLnBrk="1" latinLnBrk="0" hangingPunct="1">
              <a:lnSpc>
                <a:spcPct val="110000"/>
              </a:lnSpc>
              <a:spcBef>
                <a:spcPts val="287"/>
              </a:spcBef>
              <a:spcAft>
                <a:spcPts val="0"/>
              </a:spcAft>
              <a:buClrTx/>
              <a:buSzPct val="100000"/>
              <a:buFont typeface="Verdana" panose="020B0604030504040204" pitchFamily="34" charset="0"/>
              <a:buChar char="−"/>
              <a:tabLst/>
              <a:defRPr kumimoji="1" lang="en-US" sz="575" kern="1200" baseline="0" dirty="0" smtClean="0">
                <a:solidFill>
                  <a:schemeClr val="tx1"/>
                </a:solidFill>
                <a:latin typeface="+mn-lt"/>
                <a:ea typeface="+mn-ea"/>
                <a:cs typeface="+mn-cs"/>
              </a:defRPr>
            </a:lvl5pPr>
            <a:lvl6pPr marL="414097" indent="-86270" algn="l" defTabSz="474756" rtl="0" eaLnBrk="1" latinLnBrk="0" hangingPunct="1">
              <a:lnSpc>
                <a:spcPct val="110000"/>
              </a:lnSpc>
              <a:spcBef>
                <a:spcPts val="287"/>
              </a:spcBef>
              <a:spcAft>
                <a:spcPts val="0"/>
              </a:spcAft>
              <a:buFont typeface="Wingdings" panose="05000000000000000000" pitchFamily="2" charset="2"/>
              <a:buChar char="ü"/>
              <a:defRPr kumimoji="1" sz="575" kern="1200" baseline="0">
                <a:solidFill>
                  <a:schemeClr val="tx1"/>
                </a:solidFill>
                <a:latin typeface="+mn-lt"/>
                <a:ea typeface="+mn-ea"/>
                <a:cs typeface="+mn-cs"/>
              </a:defRPr>
            </a:lvl6pPr>
            <a:lvl7pPr marL="276630" indent="-91587" algn="l" defTabSz="474756" rtl="0" eaLnBrk="1" latinLnBrk="0" hangingPunct="1">
              <a:spcBef>
                <a:spcPts val="0"/>
              </a:spcBef>
              <a:spcAft>
                <a:spcPts val="519"/>
              </a:spcAft>
              <a:buFont typeface="Verdana" panose="020B0604030504040204" pitchFamily="34" charset="0"/>
              <a:buChar char="−"/>
              <a:defRPr kumimoji="1" sz="623" kern="1200">
                <a:solidFill>
                  <a:schemeClr val="tx1"/>
                </a:solidFill>
                <a:latin typeface="+mn-lt"/>
                <a:ea typeface="+mn-ea"/>
                <a:cs typeface="+mn-cs"/>
              </a:defRPr>
            </a:lvl7pPr>
            <a:lvl8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8pPr>
            <a:lvl9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9pPr>
          </a:lstStyle>
          <a:p>
            <a:r>
              <a:rPr lang="ja-JP" altLang="en-US" sz="1400" dirty="0">
                <a:solidFill>
                  <a:schemeClr val="tx1"/>
                </a:solidFill>
              </a:rPr>
              <a:t>運営状況報告タブから新規提出をします</a:t>
            </a:r>
          </a:p>
        </p:txBody>
      </p:sp>
      <p:sp>
        <p:nvSpPr>
          <p:cNvPr id="4" name="タイトル 3">
            <a:extLst>
              <a:ext uri="{FF2B5EF4-FFF2-40B4-BE49-F238E27FC236}">
                <a16:creationId xmlns:a16="http://schemas.microsoft.com/office/drawing/2014/main" id="{AA6C9817-8EA6-407E-EC93-C5E93F489343}"/>
              </a:ext>
            </a:extLst>
          </p:cNvPr>
          <p:cNvSpPr txBox="1">
            <a:spLocks/>
          </p:cNvSpPr>
          <p:nvPr/>
        </p:nvSpPr>
        <p:spPr bwMode="gray">
          <a:xfrm>
            <a:off x="416402" y="1559123"/>
            <a:ext cx="3425926" cy="3067112"/>
          </a:xfrm>
          <a:prstGeom prst="rect">
            <a:avLst/>
          </a:prstGeom>
        </p:spPr>
        <p:txBody>
          <a:bodyPr vert="horz" lIns="0" tIns="0" rIns="0" bIns="0" rtlCol="0" anchor="t"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marL="184636" indent="-184636" fontAlgn="auto">
              <a:spcBef>
                <a:spcPts val="600"/>
              </a:spcBef>
              <a:spcAft>
                <a:spcPts val="0"/>
              </a:spcAft>
              <a:buFont typeface="Wingdings" panose="05000000000000000000" pitchFamily="2" charset="2"/>
              <a:buChar char="p"/>
            </a:pPr>
            <a:r>
              <a:rPr lang="ja-JP" altLang="en-US" sz="1600" dirty="0">
                <a:latin typeface="+mn-ea"/>
                <a:ea typeface="+mn-ea"/>
              </a:rPr>
              <a:t>操作手順</a:t>
            </a:r>
            <a:endParaRPr lang="en-US" altLang="ja-JP" sz="160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一覧画面の「新規提出」ボタンを押下して、運営状況報告登録画面へ遷移する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運営状況報告登録画面の入力画面で</a:t>
            </a:r>
            <a:r>
              <a:rPr lang="ja-JP" altLang="en-US" sz="1400" b="0" dirty="0">
                <a:latin typeface="+mn-ea"/>
              </a:rPr>
              <a:t>必要事項を記載して「次へ」ボタンを押下する</a:t>
            </a:r>
            <a:endParaRPr lang="en-US" altLang="ja-JP" sz="1400" b="0" dirty="0">
              <a:latin typeface="+mn-ea"/>
            </a:endParaRPr>
          </a:p>
          <a:p>
            <a:pPr marL="554037" indent="-342900" fontAlgn="auto">
              <a:spcBef>
                <a:spcPts val="600"/>
              </a:spcBef>
              <a:spcAft>
                <a:spcPts val="0"/>
              </a:spcAft>
              <a:buFont typeface="+mj-lt"/>
              <a:buAutoNum type="arabicPeriod"/>
            </a:pPr>
            <a:r>
              <a:rPr lang="ja-JP" altLang="en-US" sz="1400" b="0" dirty="0">
                <a:latin typeface="+mn-ea"/>
                <a:ea typeface="+mn-ea"/>
              </a:rPr>
              <a:t>確認画面で入力した事項に誤りがないか確認し、「</a:t>
            </a:r>
            <a:r>
              <a:rPr lang="ja-JP" altLang="en-US" sz="1400" b="0" dirty="0">
                <a:latin typeface="+mn-ea"/>
              </a:rPr>
              <a:t>提出」ボタンを押下する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rPr>
              <a:t>運営状況報告登録完了（</a:t>
            </a:r>
            <a:r>
              <a:rPr lang="ja-JP" altLang="en-US" sz="1400" b="0" dirty="0">
                <a:latin typeface="+mn-ea"/>
                <a:ea typeface="+mn-ea"/>
              </a:rPr>
              <a:t>完了画面に遷移する）</a:t>
            </a:r>
            <a:endParaRPr lang="en-US" altLang="ja-JP" sz="1400" b="0" dirty="0">
              <a:latin typeface="+mn-ea"/>
              <a:ea typeface="+mn-ea"/>
            </a:endParaRPr>
          </a:p>
          <a:p>
            <a:pPr marL="554037" indent="-342900" fontAlgn="auto">
              <a:spcBef>
                <a:spcPts val="600"/>
              </a:spcBef>
              <a:spcAft>
                <a:spcPts val="0"/>
              </a:spcAft>
              <a:buFont typeface="+mj-lt"/>
              <a:buAutoNum type="arabicPeriod"/>
            </a:pPr>
            <a:endParaRPr lang="en-US" altLang="ja-JP" sz="1400" b="0" dirty="0">
              <a:latin typeface="+mn-ea"/>
              <a:ea typeface="+mn-ea"/>
            </a:endParaRPr>
          </a:p>
        </p:txBody>
      </p:sp>
      <p:sp>
        <p:nvSpPr>
          <p:cNvPr id="11" name="テキスト ボックス 10">
            <a:extLst>
              <a:ext uri="{FF2B5EF4-FFF2-40B4-BE49-F238E27FC236}">
                <a16:creationId xmlns:a16="http://schemas.microsoft.com/office/drawing/2014/main" id="{62AEF5FA-42C2-40E2-95E2-FF3095100931}"/>
              </a:ext>
            </a:extLst>
          </p:cNvPr>
          <p:cNvSpPr txBox="1"/>
          <p:nvPr/>
        </p:nvSpPr>
        <p:spPr bwMode="gray">
          <a:xfrm>
            <a:off x="3912314" y="1549080"/>
            <a:ext cx="2456873"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運営状況報告一覧画面</a:t>
            </a:r>
            <a:endParaRPr kumimoji="1" lang="en-US" altLang="ja-JP" sz="1100" dirty="0"/>
          </a:p>
        </p:txBody>
      </p:sp>
      <p:sp>
        <p:nvSpPr>
          <p:cNvPr id="12" name="正方形/長方形 11">
            <a:extLst>
              <a:ext uri="{FF2B5EF4-FFF2-40B4-BE49-F238E27FC236}">
                <a16:creationId xmlns:a16="http://schemas.microsoft.com/office/drawing/2014/main" id="{7712AA3A-6C14-CAB2-58EB-7D5D9516BCF2}"/>
              </a:ext>
            </a:extLst>
          </p:cNvPr>
          <p:cNvSpPr/>
          <p:nvPr/>
        </p:nvSpPr>
        <p:spPr bwMode="gray">
          <a:xfrm>
            <a:off x="416401" y="4302962"/>
            <a:ext cx="3495914" cy="646545"/>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marL="285750" indent="-285750" defTabSz="685767" fontAlgn="auto">
              <a:spcBef>
                <a:spcPts val="0"/>
              </a:spcBef>
              <a:spcAft>
                <a:spcPts val="0"/>
              </a:spcAft>
              <a:buSzPct val="100000"/>
              <a:buFont typeface="Arial" panose="020B0604020202020204" pitchFamily="34" charset="0"/>
              <a:buChar char="•"/>
            </a:pPr>
            <a:r>
              <a:rPr lang="ja-JP" altLang="en-US" sz="1400" dirty="0">
                <a:latin typeface="+mn-ea"/>
              </a:rPr>
              <a:t>施設によって</a:t>
            </a:r>
            <a:r>
              <a:rPr lang="en-US" altLang="ja-JP" sz="1400" dirty="0">
                <a:latin typeface="+mn-ea"/>
              </a:rPr>
              <a:t>SDX</a:t>
            </a:r>
            <a:r>
              <a:rPr lang="ja-JP" altLang="en-US" sz="1400" dirty="0">
                <a:latin typeface="+mn-ea"/>
              </a:rPr>
              <a:t>からの提出ができない可能性がございます。詳細は東京都からの各種案内を参照ください</a:t>
            </a:r>
            <a:endParaRPr lang="en-US" altLang="ja-JP" sz="1400" dirty="0">
              <a:latin typeface="+mn-ea"/>
            </a:endParaRPr>
          </a:p>
        </p:txBody>
      </p:sp>
      <p:sp>
        <p:nvSpPr>
          <p:cNvPr id="13" name="正方形/長方形 12">
            <a:extLst>
              <a:ext uri="{FF2B5EF4-FFF2-40B4-BE49-F238E27FC236}">
                <a16:creationId xmlns:a16="http://schemas.microsoft.com/office/drawing/2014/main" id="{1C8F1B2F-52AC-7ABE-9C59-24B5C2557CE7}"/>
              </a:ext>
            </a:extLst>
          </p:cNvPr>
          <p:cNvSpPr/>
          <p:nvPr/>
        </p:nvSpPr>
        <p:spPr bwMode="gray">
          <a:xfrm>
            <a:off x="416399" y="5132127"/>
            <a:ext cx="3519217" cy="646545"/>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marL="285750" indent="-285750" defTabSz="685767" fontAlgn="auto">
              <a:spcBef>
                <a:spcPts val="0"/>
              </a:spcBef>
              <a:spcAft>
                <a:spcPts val="0"/>
              </a:spcAft>
              <a:buSzPct val="100000"/>
              <a:buFont typeface="Arial" panose="020B0604020202020204" pitchFamily="34" charset="0"/>
              <a:buChar char="•"/>
            </a:pPr>
            <a:r>
              <a:rPr lang="ja-JP" altLang="en-US" sz="1400" dirty="0">
                <a:latin typeface="+mn-ea"/>
              </a:rPr>
              <a:t>添付したファイルの保存期間終了が近づくとメールが届きます</a:t>
            </a:r>
            <a:endParaRPr lang="en-US" altLang="ja-JP" sz="1400" dirty="0">
              <a:latin typeface="+mn-ea"/>
            </a:endParaRPr>
          </a:p>
        </p:txBody>
      </p:sp>
      <p:sp>
        <p:nvSpPr>
          <p:cNvPr id="14" name="テキスト ボックス 13">
            <a:extLst>
              <a:ext uri="{FF2B5EF4-FFF2-40B4-BE49-F238E27FC236}">
                <a16:creationId xmlns:a16="http://schemas.microsoft.com/office/drawing/2014/main" id="{CC0A2111-3052-ECBD-47E3-46287B7E0C29}"/>
              </a:ext>
            </a:extLst>
          </p:cNvPr>
          <p:cNvSpPr txBox="1"/>
          <p:nvPr/>
        </p:nvSpPr>
        <p:spPr bwMode="gray">
          <a:xfrm>
            <a:off x="5701285" y="5608191"/>
            <a:ext cx="2456873" cy="391219"/>
          </a:xfrm>
          <a:prstGeom prst="rect">
            <a:avLst/>
          </a:prstGeom>
        </p:spPr>
        <p:txBody>
          <a:bodyPr vert="horz" wrap="none" lIns="0" tIns="0" rIns="0" bIns="0" rtlCol="0" anchor="ctr" anchorCtr="0">
            <a:noAutofit/>
          </a:bodyPr>
          <a:lstStyle/>
          <a:p>
            <a:pPr algn="ctr" fontAlgn="auto">
              <a:spcAft>
                <a:spcPts val="0"/>
              </a:spcAft>
            </a:pPr>
            <a:r>
              <a:rPr kumimoji="1" lang="en-US" altLang="ja-JP" sz="1100" dirty="0"/>
              <a:t>※</a:t>
            </a:r>
            <a:r>
              <a:rPr kumimoji="1" lang="ja-JP" altLang="en-US" sz="1100" dirty="0"/>
              <a:t>画像は次シートに続きます</a:t>
            </a:r>
            <a:endParaRPr kumimoji="1" lang="en-US" altLang="ja-JP" sz="1100" dirty="0"/>
          </a:p>
        </p:txBody>
      </p:sp>
      <p:sp>
        <p:nvSpPr>
          <p:cNvPr id="15" name="正方形/長方形 14">
            <a:extLst>
              <a:ext uri="{FF2B5EF4-FFF2-40B4-BE49-F238E27FC236}">
                <a16:creationId xmlns:a16="http://schemas.microsoft.com/office/drawing/2014/main" id="{57DE7ADF-F7BA-9EAC-C106-32E26044A8FF}"/>
              </a:ext>
            </a:extLst>
          </p:cNvPr>
          <p:cNvSpPr/>
          <p:nvPr/>
        </p:nvSpPr>
        <p:spPr bwMode="gray">
          <a:xfrm>
            <a:off x="6057900" y="4629398"/>
            <a:ext cx="1547584" cy="990582"/>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6" name="楕円 15">
            <a:extLst>
              <a:ext uri="{FF2B5EF4-FFF2-40B4-BE49-F238E27FC236}">
                <a16:creationId xmlns:a16="http://schemas.microsoft.com/office/drawing/2014/main" id="{E673C895-927B-69CF-05AE-262BC9B1F7AF}"/>
              </a:ext>
            </a:extLst>
          </p:cNvPr>
          <p:cNvSpPr/>
          <p:nvPr/>
        </p:nvSpPr>
        <p:spPr>
          <a:xfrm>
            <a:off x="5954868" y="4516409"/>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1</a:t>
            </a:r>
            <a:endParaRPr kumimoji="1" lang="ja-JP" altLang="en-US" sz="1000" b="1" dirty="0">
              <a:solidFill>
                <a:schemeClr val="accent6"/>
              </a:solidFill>
            </a:endParaRPr>
          </a:p>
        </p:txBody>
      </p:sp>
    </p:spTree>
    <p:extLst>
      <p:ext uri="{BB962C8B-B14F-4D97-AF65-F5344CB8AC3E}">
        <p14:creationId xmlns:p14="http://schemas.microsoft.com/office/powerpoint/2010/main" val="1785727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FAA7F-5F72-0EB0-01CA-CA61ACAEC031}"/>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3B6AC8D-7E65-6EC0-252B-0C795DD8A331}"/>
              </a:ext>
            </a:extLst>
          </p:cNvPr>
          <p:cNvSpPr>
            <a:spLocks noGrp="1"/>
          </p:cNvSpPr>
          <p:nvPr>
            <p:ph type="sldNum" sz="quarter" idx="10"/>
          </p:nvPr>
        </p:nvSpPr>
        <p:spPr/>
        <p:txBody>
          <a:bodyPr/>
          <a:lstStyle/>
          <a:p>
            <a:fld id="{543A0986-838B-4D2A-A95C-8CB1738263FE}" type="slidenum">
              <a:rPr lang="ja-JP" altLang="en-US" smtClean="0"/>
              <a:pPr/>
              <a:t>4</a:t>
            </a:fld>
            <a:endParaRPr lang="ja-JP" altLang="en-US" dirty="0"/>
          </a:p>
        </p:txBody>
      </p:sp>
      <p:sp>
        <p:nvSpPr>
          <p:cNvPr id="5" name="タイトル 4">
            <a:extLst>
              <a:ext uri="{FF2B5EF4-FFF2-40B4-BE49-F238E27FC236}">
                <a16:creationId xmlns:a16="http://schemas.microsoft.com/office/drawing/2014/main" id="{5DE8F1F1-CF33-48A9-7F92-9D7F803F6F60}"/>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4-2.</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運営状況報告の新規提出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2/3</a:t>
            </a:r>
            <a:endParaRPr kumimoji="1" lang="ja-JP" altLang="en-US" sz="2400" dirty="0"/>
          </a:p>
        </p:txBody>
      </p:sp>
      <p:sp>
        <p:nvSpPr>
          <p:cNvPr id="6" name="フッター プレースホルダー 5">
            <a:extLst>
              <a:ext uri="{FF2B5EF4-FFF2-40B4-BE49-F238E27FC236}">
                <a16:creationId xmlns:a16="http://schemas.microsoft.com/office/drawing/2014/main" id="{7FDADC4E-2D45-FAB9-83E5-4F8D37E836C3}"/>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3B566796-9EA6-2C79-F3EA-F89681A95A7F}"/>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E4A1C36E-14E1-3E17-6D1B-5133C761380D}"/>
              </a:ext>
            </a:extLst>
          </p:cNvPr>
          <p:cNvSpPr txBox="1"/>
          <p:nvPr/>
        </p:nvSpPr>
        <p:spPr bwMode="gray">
          <a:xfrm>
            <a:off x="416700" y="792348"/>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運営状況報告登録画面・入力画面（新規提出時）</a:t>
            </a:r>
            <a:endParaRPr kumimoji="1" lang="en-US" altLang="ja-JP" sz="1100" dirty="0"/>
          </a:p>
        </p:txBody>
      </p:sp>
      <p:grpSp>
        <p:nvGrpSpPr>
          <p:cNvPr id="21" name="グループ化 20">
            <a:extLst>
              <a:ext uri="{FF2B5EF4-FFF2-40B4-BE49-F238E27FC236}">
                <a16:creationId xmlns:a16="http://schemas.microsoft.com/office/drawing/2014/main" id="{4D27A8EE-59DE-03BC-AF19-6173C8BEE2DE}"/>
              </a:ext>
            </a:extLst>
          </p:cNvPr>
          <p:cNvGrpSpPr/>
          <p:nvPr/>
        </p:nvGrpSpPr>
        <p:grpSpPr>
          <a:xfrm>
            <a:off x="416700" y="1100442"/>
            <a:ext cx="3137334" cy="5244940"/>
            <a:chOff x="416700" y="1100442"/>
            <a:chExt cx="3137334" cy="5244940"/>
          </a:xfrm>
        </p:grpSpPr>
        <p:pic>
          <p:nvPicPr>
            <p:cNvPr id="9" name="図 8">
              <a:extLst>
                <a:ext uri="{FF2B5EF4-FFF2-40B4-BE49-F238E27FC236}">
                  <a16:creationId xmlns:a16="http://schemas.microsoft.com/office/drawing/2014/main" id="{B7EB5E66-06B2-85F0-A9C0-95ECD778134A}"/>
                </a:ext>
              </a:extLst>
            </p:cNvPr>
            <p:cNvPicPr>
              <a:picLocks noChangeAspect="1"/>
            </p:cNvPicPr>
            <p:nvPr/>
          </p:nvPicPr>
          <p:blipFill>
            <a:blip r:embed="rId2"/>
            <a:srcRect l="24449" t="5927" r="24007" b="51487"/>
            <a:stretch>
              <a:fillRect/>
            </a:stretch>
          </p:blipFill>
          <p:spPr>
            <a:xfrm>
              <a:off x="416700" y="1100442"/>
              <a:ext cx="3137334" cy="4542976"/>
            </a:xfrm>
            <a:prstGeom prst="rect">
              <a:avLst/>
            </a:prstGeom>
          </p:spPr>
        </p:pic>
        <p:pic>
          <p:nvPicPr>
            <p:cNvPr id="17" name="図 16">
              <a:extLst>
                <a:ext uri="{FF2B5EF4-FFF2-40B4-BE49-F238E27FC236}">
                  <a16:creationId xmlns:a16="http://schemas.microsoft.com/office/drawing/2014/main" id="{B137DEA4-F407-B3F5-B9EA-E8A8DC2A3B11}"/>
                </a:ext>
              </a:extLst>
            </p:cNvPr>
            <p:cNvPicPr>
              <a:picLocks noChangeAspect="1"/>
            </p:cNvPicPr>
            <p:nvPr/>
          </p:nvPicPr>
          <p:blipFill>
            <a:blip r:embed="rId2"/>
            <a:srcRect l="24449" t="88038" r="24007" b="5382"/>
            <a:stretch>
              <a:fillRect/>
            </a:stretch>
          </p:blipFill>
          <p:spPr>
            <a:xfrm>
              <a:off x="416700" y="5643418"/>
              <a:ext cx="3137334" cy="701964"/>
            </a:xfrm>
            <a:prstGeom prst="rect">
              <a:avLst/>
            </a:prstGeom>
          </p:spPr>
        </p:pic>
      </p:grpSp>
      <p:sp>
        <p:nvSpPr>
          <p:cNvPr id="15" name="正方形/長方形 14">
            <a:extLst>
              <a:ext uri="{FF2B5EF4-FFF2-40B4-BE49-F238E27FC236}">
                <a16:creationId xmlns:a16="http://schemas.microsoft.com/office/drawing/2014/main" id="{E9D1ADC8-D65C-F5F1-AC2F-3CC8881B8CD8}"/>
              </a:ext>
            </a:extLst>
          </p:cNvPr>
          <p:cNvSpPr/>
          <p:nvPr/>
        </p:nvSpPr>
        <p:spPr bwMode="gray">
          <a:xfrm>
            <a:off x="3084530" y="6062400"/>
            <a:ext cx="373045" cy="282982"/>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6" name="楕円 15">
            <a:extLst>
              <a:ext uri="{FF2B5EF4-FFF2-40B4-BE49-F238E27FC236}">
                <a16:creationId xmlns:a16="http://schemas.microsoft.com/office/drawing/2014/main" id="{48B4F547-5BFC-E6C2-F1CC-E057633F6C05}"/>
              </a:ext>
            </a:extLst>
          </p:cNvPr>
          <p:cNvSpPr/>
          <p:nvPr/>
        </p:nvSpPr>
        <p:spPr>
          <a:xfrm>
            <a:off x="2967340" y="5927930"/>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2</a:t>
            </a:r>
            <a:endParaRPr kumimoji="1" lang="ja-JP" altLang="en-US" sz="1000" b="1" dirty="0">
              <a:solidFill>
                <a:schemeClr val="accent6"/>
              </a:solidFill>
            </a:endParaRPr>
          </a:p>
        </p:txBody>
      </p:sp>
      <p:grpSp>
        <p:nvGrpSpPr>
          <p:cNvPr id="26" name="グループ化 25">
            <a:extLst>
              <a:ext uri="{FF2B5EF4-FFF2-40B4-BE49-F238E27FC236}">
                <a16:creationId xmlns:a16="http://schemas.microsoft.com/office/drawing/2014/main" id="{B6342877-F350-8218-2B84-6D1F569C141A}"/>
              </a:ext>
            </a:extLst>
          </p:cNvPr>
          <p:cNvGrpSpPr/>
          <p:nvPr/>
        </p:nvGrpSpPr>
        <p:grpSpPr>
          <a:xfrm>
            <a:off x="5155465" y="1100442"/>
            <a:ext cx="3923880" cy="5346540"/>
            <a:chOff x="5155465" y="1100442"/>
            <a:chExt cx="3137334" cy="4220795"/>
          </a:xfrm>
        </p:grpSpPr>
        <p:pic>
          <p:nvPicPr>
            <p:cNvPr id="24" name="図 23">
              <a:extLst>
                <a:ext uri="{FF2B5EF4-FFF2-40B4-BE49-F238E27FC236}">
                  <a16:creationId xmlns:a16="http://schemas.microsoft.com/office/drawing/2014/main" id="{BE8B6E0D-04BD-06F5-5E3E-51F61B3A87E5}"/>
                </a:ext>
              </a:extLst>
            </p:cNvPr>
            <p:cNvPicPr>
              <a:picLocks noChangeAspect="1"/>
            </p:cNvPicPr>
            <p:nvPr/>
          </p:nvPicPr>
          <p:blipFill>
            <a:blip r:embed="rId3"/>
            <a:srcRect l="25643" t="7611" r="25581" b="53616"/>
            <a:stretch>
              <a:fillRect/>
            </a:stretch>
          </p:blipFill>
          <p:spPr>
            <a:xfrm>
              <a:off x="5155465" y="1100442"/>
              <a:ext cx="3137334" cy="3530467"/>
            </a:xfrm>
            <a:prstGeom prst="rect">
              <a:avLst/>
            </a:prstGeom>
          </p:spPr>
        </p:pic>
        <p:pic>
          <p:nvPicPr>
            <p:cNvPr id="25" name="図 24">
              <a:extLst>
                <a:ext uri="{FF2B5EF4-FFF2-40B4-BE49-F238E27FC236}">
                  <a16:creationId xmlns:a16="http://schemas.microsoft.com/office/drawing/2014/main" id="{49BBC4F9-4CFB-D4E3-4753-D07EEFAFF30A}"/>
                </a:ext>
              </a:extLst>
            </p:cNvPr>
            <p:cNvPicPr>
              <a:picLocks noChangeAspect="1"/>
            </p:cNvPicPr>
            <p:nvPr/>
          </p:nvPicPr>
          <p:blipFill>
            <a:blip r:embed="rId3"/>
            <a:srcRect l="25643" t="86277" r="25581" b="6756"/>
            <a:stretch>
              <a:fillRect/>
            </a:stretch>
          </p:blipFill>
          <p:spPr>
            <a:xfrm>
              <a:off x="5155466" y="4686867"/>
              <a:ext cx="3137333" cy="634370"/>
            </a:xfrm>
            <a:prstGeom prst="rect">
              <a:avLst/>
            </a:prstGeom>
          </p:spPr>
        </p:pic>
      </p:grpSp>
      <p:sp>
        <p:nvSpPr>
          <p:cNvPr id="31" name="テキスト ボックス 30">
            <a:extLst>
              <a:ext uri="{FF2B5EF4-FFF2-40B4-BE49-F238E27FC236}">
                <a16:creationId xmlns:a16="http://schemas.microsoft.com/office/drawing/2014/main" id="{A41A1827-50B5-11BA-5E66-9AF075BB0EB2}"/>
              </a:ext>
            </a:extLst>
          </p:cNvPr>
          <p:cNvSpPr txBox="1"/>
          <p:nvPr/>
        </p:nvSpPr>
        <p:spPr bwMode="gray">
          <a:xfrm>
            <a:off x="5155163" y="792347"/>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運営状況報告登録画面・確認画面</a:t>
            </a:r>
            <a:endParaRPr kumimoji="1" lang="en-US" altLang="ja-JP" sz="1100" dirty="0"/>
          </a:p>
        </p:txBody>
      </p:sp>
      <p:sp>
        <p:nvSpPr>
          <p:cNvPr id="32" name="正方形/長方形 31">
            <a:extLst>
              <a:ext uri="{FF2B5EF4-FFF2-40B4-BE49-F238E27FC236}">
                <a16:creationId xmlns:a16="http://schemas.microsoft.com/office/drawing/2014/main" id="{ABA99D8E-6BDC-CBAD-8B61-ED0E7E1FF0FA}"/>
              </a:ext>
            </a:extLst>
          </p:cNvPr>
          <p:cNvSpPr/>
          <p:nvPr/>
        </p:nvSpPr>
        <p:spPr bwMode="gray">
          <a:xfrm>
            <a:off x="8645237" y="6128558"/>
            <a:ext cx="419610" cy="318424"/>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33" name="楕円 32">
            <a:extLst>
              <a:ext uri="{FF2B5EF4-FFF2-40B4-BE49-F238E27FC236}">
                <a16:creationId xmlns:a16="http://schemas.microsoft.com/office/drawing/2014/main" id="{856C694C-1F48-C434-ADDA-9050ABC6F220}"/>
              </a:ext>
            </a:extLst>
          </p:cNvPr>
          <p:cNvSpPr/>
          <p:nvPr/>
        </p:nvSpPr>
        <p:spPr>
          <a:xfrm>
            <a:off x="8542205" y="6010143"/>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3</a:t>
            </a:r>
            <a:endParaRPr kumimoji="1" lang="ja-JP" altLang="en-US" sz="1000" b="1" dirty="0">
              <a:solidFill>
                <a:schemeClr val="accent6"/>
              </a:solidFill>
            </a:endParaRPr>
          </a:p>
        </p:txBody>
      </p:sp>
      <p:sp>
        <p:nvSpPr>
          <p:cNvPr id="34" name="矢印: 右 33">
            <a:extLst>
              <a:ext uri="{FF2B5EF4-FFF2-40B4-BE49-F238E27FC236}">
                <a16:creationId xmlns:a16="http://schemas.microsoft.com/office/drawing/2014/main" id="{160E2648-2DDB-CAA7-982D-F30A48462ADB}"/>
              </a:ext>
            </a:extLst>
          </p:cNvPr>
          <p:cNvSpPr/>
          <p:nvPr/>
        </p:nvSpPr>
        <p:spPr bwMode="gray">
          <a:xfrm>
            <a:off x="3700330" y="3241993"/>
            <a:ext cx="1234276" cy="251816"/>
          </a:xfrm>
          <a:prstGeom prst="rightArrow">
            <a:avLst>
              <a:gd name="adj1" fmla="val 35619"/>
              <a:gd name="adj2" fmla="val 50000"/>
            </a:avLst>
          </a:prstGeom>
          <a:solidFill>
            <a:schemeClr val="accent6"/>
          </a:solidFill>
          <a:ln w="12700"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35" name="矢印: 右 34">
            <a:extLst>
              <a:ext uri="{FF2B5EF4-FFF2-40B4-BE49-F238E27FC236}">
                <a16:creationId xmlns:a16="http://schemas.microsoft.com/office/drawing/2014/main" id="{74AC3843-4CBD-1569-B3B9-8DF3D66D47DA}"/>
              </a:ext>
            </a:extLst>
          </p:cNvPr>
          <p:cNvSpPr/>
          <p:nvPr/>
        </p:nvSpPr>
        <p:spPr bwMode="gray">
          <a:xfrm rot="10800000">
            <a:off x="3700330" y="2629555"/>
            <a:ext cx="1234276" cy="251816"/>
          </a:xfrm>
          <a:prstGeom prst="rightArrow">
            <a:avLst>
              <a:gd name="adj1" fmla="val 35619"/>
              <a:gd name="adj2" fmla="val 50000"/>
            </a:avLst>
          </a:prstGeom>
          <a:solidFill>
            <a:schemeClr val="accent6"/>
          </a:solidFill>
          <a:ln w="12700"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36" name="タイトル 3">
            <a:extLst>
              <a:ext uri="{FF2B5EF4-FFF2-40B4-BE49-F238E27FC236}">
                <a16:creationId xmlns:a16="http://schemas.microsoft.com/office/drawing/2014/main" id="{885312D2-9771-F4C5-0745-E93D03D4DDB5}"/>
              </a:ext>
            </a:extLst>
          </p:cNvPr>
          <p:cNvSpPr txBox="1">
            <a:spLocks/>
          </p:cNvSpPr>
          <p:nvPr/>
        </p:nvSpPr>
        <p:spPr bwMode="gray">
          <a:xfrm>
            <a:off x="2346624" y="3503927"/>
            <a:ext cx="3924760" cy="231581"/>
          </a:xfrm>
          <a:prstGeom prst="rect">
            <a:avLst/>
          </a:prstGeom>
        </p:spPr>
        <p:txBody>
          <a:bodyPr vert="horz" lIns="0" tIns="0" rIns="0" bIns="0" rtlCol="0" anchor="ctr"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algn="ctr" fontAlgn="auto">
              <a:lnSpc>
                <a:spcPts val="1385"/>
              </a:lnSpc>
              <a:spcAft>
                <a:spcPts val="0"/>
              </a:spcAft>
            </a:pPr>
            <a:r>
              <a:rPr lang="ja-JP" altLang="en-US" sz="1400" dirty="0">
                <a:latin typeface="+mn-ea"/>
                <a:ea typeface="+mn-ea"/>
              </a:rPr>
              <a:t>「次へ」ボタン押下</a:t>
            </a:r>
            <a:endParaRPr lang="en-US" altLang="ja-JP" sz="1400" dirty="0">
              <a:latin typeface="+mn-ea"/>
              <a:ea typeface="+mn-ea"/>
            </a:endParaRPr>
          </a:p>
        </p:txBody>
      </p:sp>
      <p:sp>
        <p:nvSpPr>
          <p:cNvPr id="37" name="タイトル 3">
            <a:extLst>
              <a:ext uri="{FF2B5EF4-FFF2-40B4-BE49-F238E27FC236}">
                <a16:creationId xmlns:a16="http://schemas.microsoft.com/office/drawing/2014/main" id="{53AF1043-6C7D-EA20-06FC-067E3D5C2899}"/>
              </a:ext>
            </a:extLst>
          </p:cNvPr>
          <p:cNvSpPr txBox="1">
            <a:spLocks/>
          </p:cNvSpPr>
          <p:nvPr/>
        </p:nvSpPr>
        <p:spPr bwMode="gray">
          <a:xfrm>
            <a:off x="2346624" y="2315541"/>
            <a:ext cx="3924760" cy="231581"/>
          </a:xfrm>
          <a:prstGeom prst="rect">
            <a:avLst/>
          </a:prstGeom>
        </p:spPr>
        <p:txBody>
          <a:bodyPr vert="horz" lIns="0" tIns="0" rIns="0" bIns="0" rtlCol="0" anchor="ctr"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algn="ctr" fontAlgn="auto">
              <a:lnSpc>
                <a:spcPts val="1385"/>
              </a:lnSpc>
              <a:spcAft>
                <a:spcPts val="0"/>
              </a:spcAft>
            </a:pPr>
            <a:r>
              <a:rPr lang="ja-JP" altLang="en-US" sz="1400" dirty="0">
                <a:latin typeface="+mn-ea"/>
                <a:ea typeface="+mn-ea"/>
              </a:rPr>
              <a:t>「戻る」ボタン押下</a:t>
            </a:r>
            <a:endParaRPr lang="en-US" altLang="ja-JP" sz="1400" dirty="0">
              <a:latin typeface="+mn-ea"/>
              <a:ea typeface="+mn-ea"/>
            </a:endParaRPr>
          </a:p>
        </p:txBody>
      </p:sp>
      <p:sp>
        <p:nvSpPr>
          <p:cNvPr id="38" name="吹き出し: 四角形 37">
            <a:extLst>
              <a:ext uri="{FF2B5EF4-FFF2-40B4-BE49-F238E27FC236}">
                <a16:creationId xmlns:a16="http://schemas.microsoft.com/office/drawing/2014/main" id="{657B2678-B7C0-7637-3CB4-8E99DE984EEB}"/>
              </a:ext>
            </a:extLst>
          </p:cNvPr>
          <p:cNvSpPr/>
          <p:nvPr/>
        </p:nvSpPr>
        <p:spPr bwMode="gray">
          <a:xfrm>
            <a:off x="3689195" y="3981270"/>
            <a:ext cx="1330807" cy="2399554"/>
          </a:xfrm>
          <a:prstGeom prst="wedgeRectCallout">
            <a:avLst>
              <a:gd name="adj1" fmla="val -59996"/>
              <a:gd name="adj2" fmla="val 36428"/>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marL="171450" indent="-171450" defTabSz="685767" fontAlgn="auto">
              <a:spcBef>
                <a:spcPts val="0"/>
              </a:spcBef>
              <a:spcAft>
                <a:spcPts val="0"/>
              </a:spcAft>
              <a:buSzPct val="100000"/>
              <a:buFont typeface="Arial" panose="020B0604020202020204" pitchFamily="34" charset="0"/>
              <a:buChar char="•"/>
            </a:pPr>
            <a:r>
              <a:rPr kumimoji="1" lang="ja-JP" altLang="en-US" sz="1200" dirty="0">
                <a:solidFill>
                  <a:prstClr val="black"/>
                </a:solidFill>
                <a:latin typeface="+mn-ea"/>
              </a:rPr>
              <a:t>各項目の右側に「必須」と記載がある項目は、値を入力しないと登録できません。</a:t>
            </a:r>
            <a:endParaRPr kumimoji="1" lang="en-US" altLang="ja-JP" sz="1200" dirty="0">
              <a:solidFill>
                <a:prstClr val="black"/>
              </a:solidFill>
              <a:latin typeface="+mn-ea"/>
            </a:endParaRPr>
          </a:p>
          <a:p>
            <a:pPr defTabSz="685767" fontAlgn="auto">
              <a:spcBef>
                <a:spcPts val="0"/>
              </a:spcBef>
              <a:spcAft>
                <a:spcPts val="0"/>
              </a:spcAft>
              <a:buSzPct val="100000"/>
            </a:pPr>
            <a:endParaRPr kumimoji="1" lang="ja-JP" altLang="en-US" sz="1200" dirty="0">
              <a:solidFill>
                <a:prstClr val="black"/>
              </a:solidFill>
              <a:latin typeface="+mn-ea"/>
            </a:endParaRPr>
          </a:p>
          <a:p>
            <a:pPr marL="171450" indent="-171450" defTabSz="685767" fontAlgn="auto">
              <a:spcBef>
                <a:spcPts val="0"/>
              </a:spcBef>
              <a:spcAft>
                <a:spcPts val="0"/>
              </a:spcAft>
              <a:buSzPct val="100000"/>
              <a:buFont typeface="Arial" panose="020B0604020202020204" pitchFamily="34" charset="0"/>
              <a:buChar char="•"/>
            </a:pPr>
            <a:r>
              <a:rPr kumimoji="1" lang="ja-JP" altLang="en-US" sz="1200" dirty="0">
                <a:solidFill>
                  <a:prstClr val="black"/>
                </a:solidFill>
                <a:latin typeface="+mn-ea"/>
              </a:rPr>
              <a:t>必須項目をすべて入力してから、「次へ」ボタンをクリックしてください。</a:t>
            </a:r>
            <a:endParaRPr kumimoji="1" lang="en-US" altLang="ja-JP" sz="1200" dirty="0">
              <a:solidFill>
                <a:prstClr val="black"/>
              </a:solidFill>
              <a:latin typeface="+mn-ea"/>
            </a:endParaRPr>
          </a:p>
        </p:txBody>
      </p:sp>
      <p:sp>
        <p:nvSpPr>
          <p:cNvPr id="2" name="フリーフォーム: 図形 1">
            <a:extLst>
              <a:ext uri="{FF2B5EF4-FFF2-40B4-BE49-F238E27FC236}">
                <a16:creationId xmlns:a16="http://schemas.microsoft.com/office/drawing/2014/main" id="{092283EB-FBB2-034A-D865-BCF43CA1CAC3}"/>
              </a:ext>
            </a:extLst>
          </p:cNvPr>
          <p:cNvSpPr/>
          <p:nvPr/>
        </p:nvSpPr>
        <p:spPr>
          <a:xfrm>
            <a:off x="463455" y="5607166"/>
            <a:ext cx="3123175" cy="150392"/>
          </a:xfrm>
          <a:custGeom>
            <a:avLst/>
            <a:gdLst>
              <a:gd name="connsiteX0" fmla="*/ 158834 w 5349354"/>
              <a:gd name="connsiteY0" fmla="*/ 170401 h 280751"/>
              <a:gd name="connsiteX1" fmla="*/ 266222 w 5349354"/>
              <a:gd name="connsiteY1" fmla="*/ 227290 h 280751"/>
              <a:gd name="connsiteX2" fmla="*/ 374111 w 5349354"/>
              <a:gd name="connsiteY2" fmla="*/ 170401 h 280751"/>
              <a:gd name="connsiteX3" fmla="*/ 482000 w 5349354"/>
              <a:gd name="connsiteY3" fmla="*/ 227290 h 280751"/>
              <a:gd name="connsiteX4" fmla="*/ 589388 w 5349354"/>
              <a:gd name="connsiteY4" fmla="*/ 170401 h 280751"/>
              <a:gd name="connsiteX5" fmla="*/ 700321 w 5349354"/>
              <a:gd name="connsiteY5" fmla="*/ 228891 h 280751"/>
              <a:gd name="connsiteX6" fmla="*/ 811597 w 5349354"/>
              <a:gd name="connsiteY6" fmla="*/ 170401 h 280751"/>
              <a:gd name="connsiteX7" fmla="*/ 918985 w 5349354"/>
              <a:gd name="connsiteY7" fmla="*/ 227290 h 280751"/>
              <a:gd name="connsiteX8" fmla="*/ 1026874 w 5349354"/>
              <a:gd name="connsiteY8" fmla="*/ 170401 h 280751"/>
              <a:gd name="connsiteX9" fmla="*/ 1134763 w 5349354"/>
              <a:gd name="connsiteY9" fmla="*/ 227290 h 280751"/>
              <a:gd name="connsiteX10" fmla="*/ 1242151 w 5349354"/>
              <a:gd name="connsiteY10" fmla="*/ 170401 h 280751"/>
              <a:gd name="connsiteX11" fmla="*/ 1356383 w 5349354"/>
              <a:gd name="connsiteY11" fmla="*/ 230630 h 280751"/>
              <a:gd name="connsiteX12" fmla="*/ 1470968 w 5349354"/>
              <a:gd name="connsiteY12" fmla="*/ 170401 h 280751"/>
              <a:gd name="connsiteX13" fmla="*/ 1578356 w 5349354"/>
              <a:gd name="connsiteY13" fmla="*/ 227290 h 280751"/>
              <a:gd name="connsiteX14" fmla="*/ 1686245 w 5349354"/>
              <a:gd name="connsiteY14" fmla="*/ 170401 h 280751"/>
              <a:gd name="connsiteX15" fmla="*/ 1794134 w 5349354"/>
              <a:gd name="connsiteY15" fmla="*/ 227290 h 280751"/>
              <a:gd name="connsiteX16" fmla="*/ 1901522 w 5349354"/>
              <a:gd name="connsiteY16" fmla="*/ 170401 h 280751"/>
              <a:gd name="connsiteX17" fmla="*/ 2012455 w 5349354"/>
              <a:gd name="connsiteY17" fmla="*/ 228891 h 280751"/>
              <a:gd name="connsiteX18" fmla="*/ 2123731 w 5349354"/>
              <a:gd name="connsiteY18" fmla="*/ 170401 h 280751"/>
              <a:gd name="connsiteX19" fmla="*/ 2231119 w 5349354"/>
              <a:gd name="connsiteY19" fmla="*/ 227290 h 280751"/>
              <a:gd name="connsiteX20" fmla="*/ 2339008 w 5349354"/>
              <a:gd name="connsiteY20" fmla="*/ 170401 h 280751"/>
              <a:gd name="connsiteX21" fmla="*/ 2446897 w 5349354"/>
              <a:gd name="connsiteY21" fmla="*/ 227290 h 280751"/>
              <a:gd name="connsiteX22" fmla="*/ 2554285 w 5349354"/>
              <a:gd name="connsiteY22" fmla="*/ 170401 h 280751"/>
              <a:gd name="connsiteX23" fmla="*/ 2674719 w 5349354"/>
              <a:gd name="connsiteY23" fmla="*/ 233901 h 280751"/>
              <a:gd name="connsiteX24" fmla="*/ 2795527 w 5349354"/>
              <a:gd name="connsiteY24" fmla="*/ 170401 h 280751"/>
              <a:gd name="connsiteX25" fmla="*/ 2902915 w 5349354"/>
              <a:gd name="connsiteY25" fmla="*/ 227290 h 280751"/>
              <a:gd name="connsiteX26" fmla="*/ 3010804 w 5349354"/>
              <a:gd name="connsiteY26" fmla="*/ 170401 h 280751"/>
              <a:gd name="connsiteX27" fmla="*/ 3118693 w 5349354"/>
              <a:gd name="connsiteY27" fmla="*/ 227290 h 280751"/>
              <a:gd name="connsiteX28" fmla="*/ 3226081 w 5349354"/>
              <a:gd name="connsiteY28" fmla="*/ 170401 h 280751"/>
              <a:gd name="connsiteX29" fmla="*/ 3337014 w 5349354"/>
              <a:gd name="connsiteY29" fmla="*/ 228891 h 280751"/>
              <a:gd name="connsiteX30" fmla="*/ 3448290 w 5349354"/>
              <a:gd name="connsiteY30" fmla="*/ 170401 h 280751"/>
              <a:gd name="connsiteX31" fmla="*/ 3555678 w 5349354"/>
              <a:gd name="connsiteY31" fmla="*/ 227290 h 280751"/>
              <a:gd name="connsiteX32" fmla="*/ 3663567 w 5349354"/>
              <a:gd name="connsiteY32" fmla="*/ 170401 h 280751"/>
              <a:gd name="connsiteX33" fmla="*/ 3771456 w 5349354"/>
              <a:gd name="connsiteY33" fmla="*/ 227290 h 280751"/>
              <a:gd name="connsiteX34" fmla="*/ 3878844 w 5349354"/>
              <a:gd name="connsiteY34" fmla="*/ 170401 h 280751"/>
              <a:gd name="connsiteX35" fmla="*/ 3993076 w 5349354"/>
              <a:gd name="connsiteY35" fmla="*/ 230630 h 280751"/>
              <a:gd name="connsiteX36" fmla="*/ 4107661 w 5349354"/>
              <a:gd name="connsiteY36" fmla="*/ 170401 h 280751"/>
              <a:gd name="connsiteX37" fmla="*/ 4215049 w 5349354"/>
              <a:gd name="connsiteY37" fmla="*/ 227290 h 280751"/>
              <a:gd name="connsiteX38" fmla="*/ 4322938 w 5349354"/>
              <a:gd name="connsiteY38" fmla="*/ 170401 h 280751"/>
              <a:gd name="connsiteX39" fmla="*/ 4430827 w 5349354"/>
              <a:gd name="connsiteY39" fmla="*/ 227290 h 280751"/>
              <a:gd name="connsiteX40" fmla="*/ 4538215 w 5349354"/>
              <a:gd name="connsiteY40" fmla="*/ 170401 h 280751"/>
              <a:gd name="connsiteX41" fmla="*/ 4649148 w 5349354"/>
              <a:gd name="connsiteY41" fmla="*/ 228891 h 280751"/>
              <a:gd name="connsiteX42" fmla="*/ 4760424 w 5349354"/>
              <a:gd name="connsiteY42" fmla="*/ 170401 h 280751"/>
              <a:gd name="connsiteX43" fmla="*/ 4867812 w 5349354"/>
              <a:gd name="connsiteY43" fmla="*/ 227290 h 280751"/>
              <a:gd name="connsiteX44" fmla="*/ 4975701 w 5349354"/>
              <a:gd name="connsiteY44" fmla="*/ 170401 h 280751"/>
              <a:gd name="connsiteX45" fmla="*/ 5083590 w 5349354"/>
              <a:gd name="connsiteY45" fmla="*/ 227290 h 280751"/>
              <a:gd name="connsiteX46" fmla="*/ 5190978 w 5349354"/>
              <a:gd name="connsiteY46" fmla="*/ 170401 h 280751"/>
              <a:gd name="connsiteX47" fmla="*/ 5349322 w 5349354"/>
              <a:gd name="connsiteY47" fmla="*/ 253888 h 280751"/>
              <a:gd name="connsiteX48" fmla="*/ 5298867 w 5349354"/>
              <a:gd name="connsiteY48" fmla="*/ 280751 h 280751"/>
              <a:gd name="connsiteX49" fmla="*/ 5190978 w 5349354"/>
              <a:gd name="connsiteY49" fmla="*/ 223862 h 280751"/>
              <a:gd name="connsiteX50" fmla="*/ 5083590 w 5349354"/>
              <a:gd name="connsiteY50" fmla="*/ 280751 h 280751"/>
              <a:gd name="connsiteX51" fmla="*/ 4975701 w 5349354"/>
              <a:gd name="connsiteY51" fmla="*/ 223862 h 280751"/>
              <a:gd name="connsiteX52" fmla="*/ 4867812 w 5349354"/>
              <a:gd name="connsiteY52" fmla="*/ 280751 h 280751"/>
              <a:gd name="connsiteX53" fmla="*/ 4760424 w 5349354"/>
              <a:gd name="connsiteY53" fmla="*/ 223862 h 280751"/>
              <a:gd name="connsiteX54" fmla="*/ 4652535 w 5349354"/>
              <a:gd name="connsiteY54" fmla="*/ 280751 h 280751"/>
              <a:gd name="connsiteX55" fmla="*/ 4649304 w 5349354"/>
              <a:gd name="connsiteY55" fmla="*/ 279048 h 280751"/>
              <a:gd name="connsiteX56" fmla="*/ 4646104 w 5349354"/>
              <a:gd name="connsiteY56" fmla="*/ 280751 h 280751"/>
              <a:gd name="connsiteX57" fmla="*/ 4538215 w 5349354"/>
              <a:gd name="connsiteY57" fmla="*/ 223862 h 280751"/>
              <a:gd name="connsiteX58" fmla="*/ 4430827 w 5349354"/>
              <a:gd name="connsiteY58" fmla="*/ 280751 h 280751"/>
              <a:gd name="connsiteX59" fmla="*/ 4322938 w 5349354"/>
              <a:gd name="connsiteY59" fmla="*/ 223862 h 280751"/>
              <a:gd name="connsiteX60" fmla="*/ 4215049 w 5349354"/>
              <a:gd name="connsiteY60" fmla="*/ 280751 h 280751"/>
              <a:gd name="connsiteX61" fmla="*/ 4107661 w 5349354"/>
              <a:gd name="connsiteY61" fmla="*/ 223862 h 280751"/>
              <a:gd name="connsiteX62" fmla="*/ 3999772 w 5349354"/>
              <a:gd name="connsiteY62" fmla="*/ 280751 h 280751"/>
              <a:gd name="connsiteX63" fmla="*/ 3993221 w 5349354"/>
              <a:gd name="connsiteY63" fmla="*/ 277297 h 280751"/>
              <a:gd name="connsiteX64" fmla="*/ 3986733 w 5349354"/>
              <a:gd name="connsiteY64" fmla="*/ 280751 h 280751"/>
              <a:gd name="connsiteX65" fmla="*/ 3878844 w 5349354"/>
              <a:gd name="connsiteY65" fmla="*/ 223862 h 280751"/>
              <a:gd name="connsiteX66" fmla="*/ 3771456 w 5349354"/>
              <a:gd name="connsiteY66" fmla="*/ 280751 h 280751"/>
              <a:gd name="connsiteX67" fmla="*/ 3663567 w 5349354"/>
              <a:gd name="connsiteY67" fmla="*/ 223862 h 280751"/>
              <a:gd name="connsiteX68" fmla="*/ 3555678 w 5349354"/>
              <a:gd name="connsiteY68" fmla="*/ 280751 h 280751"/>
              <a:gd name="connsiteX69" fmla="*/ 3448290 w 5349354"/>
              <a:gd name="connsiteY69" fmla="*/ 223862 h 280751"/>
              <a:gd name="connsiteX70" fmla="*/ 3340401 w 5349354"/>
              <a:gd name="connsiteY70" fmla="*/ 280751 h 280751"/>
              <a:gd name="connsiteX71" fmla="*/ 3337170 w 5349354"/>
              <a:gd name="connsiteY71" fmla="*/ 279048 h 280751"/>
              <a:gd name="connsiteX72" fmla="*/ 3333970 w 5349354"/>
              <a:gd name="connsiteY72" fmla="*/ 280751 h 280751"/>
              <a:gd name="connsiteX73" fmla="*/ 3226081 w 5349354"/>
              <a:gd name="connsiteY73" fmla="*/ 223862 h 280751"/>
              <a:gd name="connsiteX74" fmla="*/ 3118693 w 5349354"/>
              <a:gd name="connsiteY74" fmla="*/ 280751 h 280751"/>
              <a:gd name="connsiteX75" fmla="*/ 3010804 w 5349354"/>
              <a:gd name="connsiteY75" fmla="*/ 223862 h 280751"/>
              <a:gd name="connsiteX76" fmla="*/ 2902915 w 5349354"/>
              <a:gd name="connsiteY76" fmla="*/ 280751 h 280751"/>
              <a:gd name="connsiteX77" fmla="*/ 2795527 w 5349354"/>
              <a:gd name="connsiteY77" fmla="*/ 223862 h 280751"/>
              <a:gd name="connsiteX78" fmla="*/ 2687638 w 5349354"/>
              <a:gd name="connsiteY78" fmla="*/ 280751 h 280751"/>
              <a:gd name="connsiteX79" fmla="*/ 2674844 w 5349354"/>
              <a:gd name="connsiteY79" fmla="*/ 274005 h 280751"/>
              <a:gd name="connsiteX80" fmla="*/ 2662174 w 5349354"/>
              <a:gd name="connsiteY80" fmla="*/ 280751 h 280751"/>
              <a:gd name="connsiteX81" fmla="*/ 2554285 w 5349354"/>
              <a:gd name="connsiteY81" fmla="*/ 223862 h 280751"/>
              <a:gd name="connsiteX82" fmla="*/ 2446897 w 5349354"/>
              <a:gd name="connsiteY82" fmla="*/ 280751 h 280751"/>
              <a:gd name="connsiteX83" fmla="*/ 2339008 w 5349354"/>
              <a:gd name="connsiteY83" fmla="*/ 223862 h 280751"/>
              <a:gd name="connsiteX84" fmla="*/ 2231119 w 5349354"/>
              <a:gd name="connsiteY84" fmla="*/ 280751 h 280751"/>
              <a:gd name="connsiteX85" fmla="*/ 2123731 w 5349354"/>
              <a:gd name="connsiteY85" fmla="*/ 223862 h 280751"/>
              <a:gd name="connsiteX86" fmla="*/ 2015842 w 5349354"/>
              <a:gd name="connsiteY86" fmla="*/ 280751 h 280751"/>
              <a:gd name="connsiteX87" fmla="*/ 2012611 w 5349354"/>
              <a:gd name="connsiteY87" fmla="*/ 279048 h 280751"/>
              <a:gd name="connsiteX88" fmla="*/ 2009411 w 5349354"/>
              <a:gd name="connsiteY88" fmla="*/ 280751 h 280751"/>
              <a:gd name="connsiteX89" fmla="*/ 1901522 w 5349354"/>
              <a:gd name="connsiteY89" fmla="*/ 223862 h 280751"/>
              <a:gd name="connsiteX90" fmla="*/ 1794134 w 5349354"/>
              <a:gd name="connsiteY90" fmla="*/ 280751 h 280751"/>
              <a:gd name="connsiteX91" fmla="*/ 1686245 w 5349354"/>
              <a:gd name="connsiteY91" fmla="*/ 223862 h 280751"/>
              <a:gd name="connsiteX92" fmla="*/ 1578356 w 5349354"/>
              <a:gd name="connsiteY92" fmla="*/ 280751 h 280751"/>
              <a:gd name="connsiteX93" fmla="*/ 1470968 w 5349354"/>
              <a:gd name="connsiteY93" fmla="*/ 223862 h 280751"/>
              <a:gd name="connsiteX94" fmla="*/ 1363079 w 5349354"/>
              <a:gd name="connsiteY94" fmla="*/ 280751 h 280751"/>
              <a:gd name="connsiteX95" fmla="*/ 1356528 w 5349354"/>
              <a:gd name="connsiteY95" fmla="*/ 277297 h 280751"/>
              <a:gd name="connsiteX96" fmla="*/ 1350040 w 5349354"/>
              <a:gd name="connsiteY96" fmla="*/ 280751 h 280751"/>
              <a:gd name="connsiteX97" fmla="*/ 1242151 w 5349354"/>
              <a:gd name="connsiteY97" fmla="*/ 223862 h 280751"/>
              <a:gd name="connsiteX98" fmla="*/ 1134763 w 5349354"/>
              <a:gd name="connsiteY98" fmla="*/ 280751 h 280751"/>
              <a:gd name="connsiteX99" fmla="*/ 1026874 w 5349354"/>
              <a:gd name="connsiteY99" fmla="*/ 223862 h 280751"/>
              <a:gd name="connsiteX100" fmla="*/ 918985 w 5349354"/>
              <a:gd name="connsiteY100" fmla="*/ 280751 h 280751"/>
              <a:gd name="connsiteX101" fmla="*/ 811597 w 5349354"/>
              <a:gd name="connsiteY101" fmla="*/ 223862 h 280751"/>
              <a:gd name="connsiteX102" fmla="*/ 703708 w 5349354"/>
              <a:gd name="connsiteY102" fmla="*/ 280751 h 280751"/>
              <a:gd name="connsiteX103" fmla="*/ 700477 w 5349354"/>
              <a:gd name="connsiteY103" fmla="*/ 279048 h 280751"/>
              <a:gd name="connsiteX104" fmla="*/ 697277 w 5349354"/>
              <a:gd name="connsiteY104" fmla="*/ 280751 h 280751"/>
              <a:gd name="connsiteX105" fmla="*/ 589388 w 5349354"/>
              <a:gd name="connsiteY105" fmla="*/ 223862 h 280751"/>
              <a:gd name="connsiteX106" fmla="*/ 482000 w 5349354"/>
              <a:gd name="connsiteY106" fmla="*/ 280751 h 280751"/>
              <a:gd name="connsiteX107" fmla="*/ 374111 w 5349354"/>
              <a:gd name="connsiteY107" fmla="*/ 223862 h 280751"/>
              <a:gd name="connsiteX108" fmla="*/ 266222 w 5349354"/>
              <a:gd name="connsiteY108" fmla="*/ 280751 h 280751"/>
              <a:gd name="connsiteX109" fmla="*/ 158834 w 5349354"/>
              <a:gd name="connsiteY109" fmla="*/ 223862 h 280751"/>
              <a:gd name="connsiteX110" fmla="*/ 50945 w 5349354"/>
              <a:gd name="connsiteY110" fmla="*/ 280751 h 280751"/>
              <a:gd name="connsiteX111" fmla="*/ 0 w 5349354"/>
              <a:gd name="connsiteY111" fmla="*/ 253888 h 280751"/>
              <a:gd name="connsiteX112" fmla="*/ 158834 w 5349354"/>
              <a:gd name="connsiteY112" fmla="*/ 0 h 280751"/>
              <a:gd name="connsiteX113" fmla="*/ 266222 w 5349354"/>
              <a:gd name="connsiteY113" fmla="*/ 56889 h 280751"/>
              <a:gd name="connsiteX114" fmla="*/ 374111 w 5349354"/>
              <a:gd name="connsiteY114" fmla="*/ 0 h 280751"/>
              <a:gd name="connsiteX115" fmla="*/ 482000 w 5349354"/>
              <a:gd name="connsiteY115" fmla="*/ 56889 h 280751"/>
              <a:gd name="connsiteX116" fmla="*/ 589388 w 5349354"/>
              <a:gd name="connsiteY116" fmla="*/ 0 h 280751"/>
              <a:gd name="connsiteX117" fmla="*/ 700332 w 5349354"/>
              <a:gd name="connsiteY117" fmla="*/ 58495 h 280751"/>
              <a:gd name="connsiteX118" fmla="*/ 811597 w 5349354"/>
              <a:gd name="connsiteY118" fmla="*/ 0 h 280751"/>
              <a:gd name="connsiteX119" fmla="*/ 918985 w 5349354"/>
              <a:gd name="connsiteY119" fmla="*/ 56889 h 280751"/>
              <a:gd name="connsiteX120" fmla="*/ 1026874 w 5349354"/>
              <a:gd name="connsiteY120" fmla="*/ 0 h 280751"/>
              <a:gd name="connsiteX121" fmla="*/ 1134763 w 5349354"/>
              <a:gd name="connsiteY121" fmla="*/ 56889 h 280751"/>
              <a:gd name="connsiteX122" fmla="*/ 1242151 w 5349354"/>
              <a:gd name="connsiteY122" fmla="*/ 0 h 280751"/>
              <a:gd name="connsiteX123" fmla="*/ 1356394 w 5349354"/>
              <a:gd name="connsiteY123" fmla="*/ 60235 h 280751"/>
              <a:gd name="connsiteX124" fmla="*/ 1470968 w 5349354"/>
              <a:gd name="connsiteY124" fmla="*/ 0 h 280751"/>
              <a:gd name="connsiteX125" fmla="*/ 1578356 w 5349354"/>
              <a:gd name="connsiteY125" fmla="*/ 56889 h 280751"/>
              <a:gd name="connsiteX126" fmla="*/ 1686245 w 5349354"/>
              <a:gd name="connsiteY126" fmla="*/ 0 h 280751"/>
              <a:gd name="connsiteX127" fmla="*/ 1794134 w 5349354"/>
              <a:gd name="connsiteY127" fmla="*/ 56889 h 280751"/>
              <a:gd name="connsiteX128" fmla="*/ 1901522 w 5349354"/>
              <a:gd name="connsiteY128" fmla="*/ 0 h 280751"/>
              <a:gd name="connsiteX129" fmla="*/ 2012466 w 5349354"/>
              <a:gd name="connsiteY129" fmla="*/ 58495 h 280751"/>
              <a:gd name="connsiteX130" fmla="*/ 2123731 w 5349354"/>
              <a:gd name="connsiteY130" fmla="*/ 0 h 280751"/>
              <a:gd name="connsiteX131" fmla="*/ 2231119 w 5349354"/>
              <a:gd name="connsiteY131" fmla="*/ 56889 h 280751"/>
              <a:gd name="connsiteX132" fmla="*/ 2339008 w 5349354"/>
              <a:gd name="connsiteY132" fmla="*/ 0 h 280751"/>
              <a:gd name="connsiteX133" fmla="*/ 2446897 w 5349354"/>
              <a:gd name="connsiteY133" fmla="*/ 56889 h 280751"/>
              <a:gd name="connsiteX134" fmla="*/ 2554285 w 5349354"/>
              <a:gd name="connsiteY134" fmla="*/ 0 h 280751"/>
              <a:gd name="connsiteX135" fmla="*/ 2674732 w 5349354"/>
              <a:gd name="connsiteY135" fmla="*/ 63506 h 280751"/>
              <a:gd name="connsiteX136" fmla="*/ 2795527 w 5349354"/>
              <a:gd name="connsiteY136" fmla="*/ 0 h 280751"/>
              <a:gd name="connsiteX137" fmla="*/ 2902915 w 5349354"/>
              <a:gd name="connsiteY137" fmla="*/ 56889 h 280751"/>
              <a:gd name="connsiteX138" fmla="*/ 3010804 w 5349354"/>
              <a:gd name="connsiteY138" fmla="*/ 0 h 280751"/>
              <a:gd name="connsiteX139" fmla="*/ 3118693 w 5349354"/>
              <a:gd name="connsiteY139" fmla="*/ 56889 h 280751"/>
              <a:gd name="connsiteX140" fmla="*/ 3226081 w 5349354"/>
              <a:gd name="connsiteY140" fmla="*/ 0 h 280751"/>
              <a:gd name="connsiteX141" fmla="*/ 3337025 w 5349354"/>
              <a:gd name="connsiteY141" fmla="*/ 58495 h 280751"/>
              <a:gd name="connsiteX142" fmla="*/ 3448290 w 5349354"/>
              <a:gd name="connsiteY142" fmla="*/ 0 h 280751"/>
              <a:gd name="connsiteX143" fmla="*/ 3555678 w 5349354"/>
              <a:gd name="connsiteY143" fmla="*/ 56889 h 280751"/>
              <a:gd name="connsiteX144" fmla="*/ 3663567 w 5349354"/>
              <a:gd name="connsiteY144" fmla="*/ 0 h 280751"/>
              <a:gd name="connsiteX145" fmla="*/ 3771456 w 5349354"/>
              <a:gd name="connsiteY145" fmla="*/ 56889 h 280751"/>
              <a:gd name="connsiteX146" fmla="*/ 3878844 w 5349354"/>
              <a:gd name="connsiteY146" fmla="*/ 0 h 280751"/>
              <a:gd name="connsiteX147" fmla="*/ 3993087 w 5349354"/>
              <a:gd name="connsiteY147" fmla="*/ 60235 h 280751"/>
              <a:gd name="connsiteX148" fmla="*/ 4107661 w 5349354"/>
              <a:gd name="connsiteY148" fmla="*/ 0 h 280751"/>
              <a:gd name="connsiteX149" fmla="*/ 4215049 w 5349354"/>
              <a:gd name="connsiteY149" fmla="*/ 56889 h 280751"/>
              <a:gd name="connsiteX150" fmla="*/ 4322938 w 5349354"/>
              <a:gd name="connsiteY150" fmla="*/ 0 h 280751"/>
              <a:gd name="connsiteX151" fmla="*/ 4430827 w 5349354"/>
              <a:gd name="connsiteY151" fmla="*/ 56889 h 280751"/>
              <a:gd name="connsiteX152" fmla="*/ 4538215 w 5349354"/>
              <a:gd name="connsiteY152" fmla="*/ 0 h 280751"/>
              <a:gd name="connsiteX153" fmla="*/ 4649159 w 5349354"/>
              <a:gd name="connsiteY153" fmla="*/ 58495 h 280751"/>
              <a:gd name="connsiteX154" fmla="*/ 4760424 w 5349354"/>
              <a:gd name="connsiteY154" fmla="*/ 0 h 280751"/>
              <a:gd name="connsiteX155" fmla="*/ 4867812 w 5349354"/>
              <a:gd name="connsiteY155" fmla="*/ 56889 h 280751"/>
              <a:gd name="connsiteX156" fmla="*/ 4975701 w 5349354"/>
              <a:gd name="connsiteY156" fmla="*/ 0 h 280751"/>
              <a:gd name="connsiteX157" fmla="*/ 5083590 w 5349354"/>
              <a:gd name="connsiteY157" fmla="*/ 56889 h 280751"/>
              <a:gd name="connsiteX158" fmla="*/ 5190978 w 5349354"/>
              <a:gd name="connsiteY158" fmla="*/ 0 h 280751"/>
              <a:gd name="connsiteX159" fmla="*/ 5349354 w 5349354"/>
              <a:gd name="connsiteY159" fmla="*/ 83504 h 280751"/>
              <a:gd name="connsiteX160" fmla="*/ 5298867 w 5349354"/>
              <a:gd name="connsiteY160" fmla="*/ 110350 h 280751"/>
              <a:gd name="connsiteX161" fmla="*/ 5190978 w 5349354"/>
              <a:gd name="connsiteY161" fmla="*/ 53461 h 280751"/>
              <a:gd name="connsiteX162" fmla="*/ 5083590 w 5349354"/>
              <a:gd name="connsiteY162" fmla="*/ 110350 h 280751"/>
              <a:gd name="connsiteX163" fmla="*/ 4975701 w 5349354"/>
              <a:gd name="connsiteY163" fmla="*/ 53461 h 280751"/>
              <a:gd name="connsiteX164" fmla="*/ 4867812 w 5349354"/>
              <a:gd name="connsiteY164" fmla="*/ 110350 h 280751"/>
              <a:gd name="connsiteX165" fmla="*/ 4760424 w 5349354"/>
              <a:gd name="connsiteY165" fmla="*/ 53461 h 280751"/>
              <a:gd name="connsiteX166" fmla="*/ 4652535 w 5349354"/>
              <a:gd name="connsiteY166" fmla="*/ 110350 h 280751"/>
              <a:gd name="connsiteX167" fmla="*/ 4649305 w 5349354"/>
              <a:gd name="connsiteY167" fmla="*/ 108648 h 280751"/>
              <a:gd name="connsiteX168" fmla="*/ 4646104 w 5349354"/>
              <a:gd name="connsiteY168" fmla="*/ 110350 h 280751"/>
              <a:gd name="connsiteX169" fmla="*/ 4538215 w 5349354"/>
              <a:gd name="connsiteY169" fmla="*/ 53461 h 280751"/>
              <a:gd name="connsiteX170" fmla="*/ 4430827 w 5349354"/>
              <a:gd name="connsiteY170" fmla="*/ 110350 h 280751"/>
              <a:gd name="connsiteX171" fmla="*/ 4322938 w 5349354"/>
              <a:gd name="connsiteY171" fmla="*/ 53461 h 280751"/>
              <a:gd name="connsiteX172" fmla="*/ 4215049 w 5349354"/>
              <a:gd name="connsiteY172" fmla="*/ 110350 h 280751"/>
              <a:gd name="connsiteX173" fmla="*/ 4107661 w 5349354"/>
              <a:gd name="connsiteY173" fmla="*/ 53461 h 280751"/>
              <a:gd name="connsiteX174" fmla="*/ 3999772 w 5349354"/>
              <a:gd name="connsiteY174" fmla="*/ 110350 h 280751"/>
              <a:gd name="connsiteX175" fmla="*/ 3993223 w 5349354"/>
              <a:gd name="connsiteY175" fmla="*/ 106899 h 280751"/>
              <a:gd name="connsiteX176" fmla="*/ 3986733 w 5349354"/>
              <a:gd name="connsiteY176" fmla="*/ 110350 h 280751"/>
              <a:gd name="connsiteX177" fmla="*/ 3878844 w 5349354"/>
              <a:gd name="connsiteY177" fmla="*/ 53461 h 280751"/>
              <a:gd name="connsiteX178" fmla="*/ 3771456 w 5349354"/>
              <a:gd name="connsiteY178" fmla="*/ 110350 h 280751"/>
              <a:gd name="connsiteX179" fmla="*/ 3663567 w 5349354"/>
              <a:gd name="connsiteY179" fmla="*/ 53461 h 280751"/>
              <a:gd name="connsiteX180" fmla="*/ 3555678 w 5349354"/>
              <a:gd name="connsiteY180" fmla="*/ 110350 h 280751"/>
              <a:gd name="connsiteX181" fmla="*/ 3448290 w 5349354"/>
              <a:gd name="connsiteY181" fmla="*/ 53461 h 280751"/>
              <a:gd name="connsiteX182" fmla="*/ 3340401 w 5349354"/>
              <a:gd name="connsiteY182" fmla="*/ 110350 h 280751"/>
              <a:gd name="connsiteX183" fmla="*/ 3337171 w 5349354"/>
              <a:gd name="connsiteY183" fmla="*/ 108648 h 280751"/>
              <a:gd name="connsiteX184" fmla="*/ 3333970 w 5349354"/>
              <a:gd name="connsiteY184" fmla="*/ 110350 h 280751"/>
              <a:gd name="connsiteX185" fmla="*/ 3226081 w 5349354"/>
              <a:gd name="connsiteY185" fmla="*/ 53461 h 280751"/>
              <a:gd name="connsiteX186" fmla="*/ 3118693 w 5349354"/>
              <a:gd name="connsiteY186" fmla="*/ 110350 h 280751"/>
              <a:gd name="connsiteX187" fmla="*/ 3010804 w 5349354"/>
              <a:gd name="connsiteY187" fmla="*/ 53461 h 280751"/>
              <a:gd name="connsiteX188" fmla="*/ 2902915 w 5349354"/>
              <a:gd name="connsiteY188" fmla="*/ 110350 h 280751"/>
              <a:gd name="connsiteX189" fmla="*/ 2795527 w 5349354"/>
              <a:gd name="connsiteY189" fmla="*/ 53461 h 280751"/>
              <a:gd name="connsiteX190" fmla="*/ 2687638 w 5349354"/>
              <a:gd name="connsiteY190" fmla="*/ 110350 h 280751"/>
              <a:gd name="connsiteX191" fmla="*/ 2674848 w 5349354"/>
              <a:gd name="connsiteY191" fmla="*/ 103610 h 280751"/>
              <a:gd name="connsiteX192" fmla="*/ 2662174 w 5349354"/>
              <a:gd name="connsiteY192" fmla="*/ 110350 h 280751"/>
              <a:gd name="connsiteX193" fmla="*/ 2554285 w 5349354"/>
              <a:gd name="connsiteY193" fmla="*/ 53461 h 280751"/>
              <a:gd name="connsiteX194" fmla="*/ 2446897 w 5349354"/>
              <a:gd name="connsiteY194" fmla="*/ 110350 h 280751"/>
              <a:gd name="connsiteX195" fmla="*/ 2339008 w 5349354"/>
              <a:gd name="connsiteY195" fmla="*/ 53461 h 280751"/>
              <a:gd name="connsiteX196" fmla="*/ 2231119 w 5349354"/>
              <a:gd name="connsiteY196" fmla="*/ 110350 h 280751"/>
              <a:gd name="connsiteX197" fmla="*/ 2123731 w 5349354"/>
              <a:gd name="connsiteY197" fmla="*/ 53461 h 280751"/>
              <a:gd name="connsiteX198" fmla="*/ 2015842 w 5349354"/>
              <a:gd name="connsiteY198" fmla="*/ 110350 h 280751"/>
              <a:gd name="connsiteX199" fmla="*/ 2012612 w 5349354"/>
              <a:gd name="connsiteY199" fmla="*/ 108648 h 280751"/>
              <a:gd name="connsiteX200" fmla="*/ 2009411 w 5349354"/>
              <a:gd name="connsiteY200" fmla="*/ 110350 h 280751"/>
              <a:gd name="connsiteX201" fmla="*/ 1901522 w 5349354"/>
              <a:gd name="connsiteY201" fmla="*/ 53461 h 280751"/>
              <a:gd name="connsiteX202" fmla="*/ 1794134 w 5349354"/>
              <a:gd name="connsiteY202" fmla="*/ 110350 h 280751"/>
              <a:gd name="connsiteX203" fmla="*/ 1686245 w 5349354"/>
              <a:gd name="connsiteY203" fmla="*/ 53461 h 280751"/>
              <a:gd name="connsiteX204" fmla="*/ 1578356 w 5349354"/>
              <a:gd name="connsiteY204" fmla="*/ 110350 h 280751"/>
              <a:gd name="connsiteX205" fmla="*/ 1470968 w 5349354"/>
              <a:gd name="connsiteY205" fmla="*/ 53461 h 280751"/>
              <a:gd name="connsiteX206" fmla="*/ 1363079 w 5349354"/>
              <a:gd name="connsiteY206" fmla="*/ 110350 h 280751"/>
              <a:gd name="connsiteX207" fmla="*/ 1356530 w 5349354"/>
              <a:gd name="connsiteY207" fmla="*/ 106899 h 280751"/>
              <a:gd name="connsiteX208" fmla="*/ 1350040 w 5349354"/>
              <a:gd name="connsiteY208" fmla="*/ 110350 h 280751"/>
              <a:gd name="connsiteX209" fmla="*/ 1242151 w 5349354"/>
              <a:gd name="connsiteY209" fmla="*/ 53461 h 280751"/>
              <a:gd name="connsiteX210" fmla="*/ 1134763 w 5349354"/>
              <a:gd name="connsiteY210" fmla="*/ 110350 h 280751"/>
              <a:gd name="connsiteX211" fmla="*/ 1026874 w 5349354"/>
              <a:gd name="connsiteY211" fmla="*/ 53461 h 280751"/>
              <a:gd name="connsiteX212" fmla="*/ 918985 w 5349354"/>
              <a:gd name="connsiteY212" fmla="*/ 110350 h 280751"/>
              <a:gd name="connsiteX213" fmla="*/ 811597 w 5349354"/>
              <a:gd name="connsiteY213" fmla="*/ 53461 h 280751"/>
              <a:gd name="connsiteX214" fmla="*/ 703708 w 5349354"/>
              <a:gd name="connsiteY214" fmla="*/ 110350 h 280751"/>
              <a:gd name="connsiteX215" fmla="*/ 700478 w 5349354"/>
              <a:gd name="connsiteY215" fmla="*/ 108648 h 280751"/>
              <a:gd name="connsiteX216" fmla="*/ 697277 w 5349354"/>
              <a:gd name="connsiteY216" fmla="*/ 110350 h 280751"/>
              <a:gd name="connsiteX217" fmla="*/ 589388 w 5349354"/>
              <a:gd name="connsiteY217" fmla="*/ 53461 h 280751"/>
              <a:gd name="connsiteX218" fmla="*/ 482000 w 5349354"/>
              <a:gd name="connsiteY218" fmla="*/ 110350 h 280751"/>
              <a:gd name="connsiteX219" fmla="*/ 374111 w 5349354"/>
              <a:gd name="connsiteY219" fmla="*/ 53461 h 280751"/>
              <a:gd name="connsiteX220" fmla="*/ 266222 w 5349354"/>
              <a:gd name="connsiteY220" fmla="*/ 110350 h 280751"/>
              <a:gd name="connsiteX221" fmla="*/ 158834 w 5349354"/>
              <a:gd name="connsiteY221" fmla="*/ 53461 h 280751"/>
              <a:gd name="connsiteX222" fmla="*/ 50945 w 5349354"/>
              <a:gd name="connsiteY222" fmla="*/ 110350 h 280751"/>
              <a:gd name="connsiteX223" fmla="*/ 0 w 5349354"/>
              <a:gd name="connsiteY223" fmla="*/ 83504 h 28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5349354" h="280751">
                <a:moveTo>
                  <a:pt x="158834" y="170401"/>
                </a:moveTo>
                <a:lnTo>
                  <a:pt x="266222" y="227290"/>
                </a:lnTo>
                <a:lnTo>
                  <a:pt x="374111" y="170401"/>
                </a:lnTo>
                <a:lnTo>
                  <a:pt x="482000" y="227290"/>
                </a:lnTo>
                <a:lnTo>
                  <a:pt x="589388" y="170401"/>
                </a:lnTo>
                <a:lnTo>
                  <a:pt x="700321" y="228891"/>
                </a:lnTo>
                <a:lnTo>
                  <a:pt x="811597" y="170401"/>
                </a:lnTo>
                <a:lnTo>
                  <a:pt x="918985" y="227290"/>
                </a:lnTo>
                <a:lnTo>
                  <a:pt x="1026874" y="170401"/>
                </a:lnTo>
                <a:lnTo>
                  <a:pt x="1134763" y="227290"/>
                </a:lnTo>
                <a:lnTo>
                  <a:pt x="1242151" y="170401"/>
                </a:lnTo>
                <a:lnTo>
                  <a:pt x="1356383" y="230630"/>
                </a:lnTo>
                <a:lnTo>
                  <a:pt x="1470968" y="170401"/>
                </a:lnTo>
                <a:lnTo>
                  <a:pt x="1578356" y="227290"/>
                </a:lnTo>
                <a:lnTo>
                  <a:pt x="1686245" y="170401"/>
                </a:lnTo>
                <a:lnTo>
                  <a:pt x="1794134" y="227290"/>
                </a:lnTo>
                <a:lnTo>
                  <a:pt x="1901522" y="170401"/>
                </a:lnTo>
                <a:lnTo>
                  <a:pt x="2012455" y="228891"/>
                </a:lnTo>
                <a:lnTo>
                  <a:pt x="2123731" y="170401"/>
                </a:lnTo>
                <a:lnTo>
                  <a:pt x="2231119" y="227290"/>
                </a:lnTo>
                <a:lnTo>
                  <a:pt x="2339008" y="170401"/>
                </a:lnTo>
                <a:lnTo>
                  <a:pt x="2446897" y="227290"/>
                </a:lnTo>
                <a:lnTo>
                  <a:pt x="2554285" y="170401"/>
                </a:lnTo>
                <a:lnTo>
                  <a:pt x="2674719" y="233901"/>
                </a:lnTo>
                <a:lnTo>
                  <a:pt x="2795527" y="170401"/>
                </a:lnTo>
                <a:lnTo>
                  <a:pt x="2902915" y="227290"/>
                </a:lnTo>
                <a:lnTo>
                  <a:pt x="3010804" y="170401"/>
                </a:lnTo>
                <a:lnTo>
                  <a:pt x="3118693" y="227290"/>
                </a:lnTo>
                <a:lnTo>
                  <a:pt x="3226081" y="170401"/>
                </a:lnTo>
                <a:lnTo>
                  <a:pt x="3337014" y="228891"/>
                </a:lnTo>
                <a:lnTo>
                  <a:pt x="3448290" y="170401"/>
                </a:lnTo>
                <a:lnTo>
                  <a:pt x="3555678" y="227290"/>
                </a:lnTo>
                <a:lnTo>
                  <a:pt x="3663567" y="170401"/>
                </a:lnTo>
                <a:lnTo>
                  <a:pt x="3771456" y="227290"/>
                </a:lnTo>
                <a:lnTo>
                  <a:pt x="3878844" y="170401"/>
                </a:lnTo>
                <a:lnTo>
                  <a:pt x="3993076" y="230630"/>
                </a:lnTo>
                <a:lnTo>
                  <a:pt x="4107661" y="170401"/>
                </a:lnTo>
                <a:lnTo>
                  <a:pt x="4215049" y="227290"/>
                </a:lnTo>
                <a:lnTo>
                  <a:pt x="4322938" y="170401"/>
                </a:lnTo>
                <a:lnTo>
                  <a:pt x="4430827" y="227290"/>
                </a:lnTo>
                <a:lnTo>
                  <a:pt x="4538215" y="170401"/>
                </a:lnTo>
                <a:lnTo>
                  <a:pt x="4649148" y="228891"/>
                </a:lnTo>
                <a:lnTo>
                  <a:pt x="4760424" y="170401"/>
                </a:lnTo>
                <a:lnTo>
                  <a:pt x="4867812" y="227290"/>
                </a:lnTo>
                <a:lnTo>
                  <a:pt x="4975701" y="170401"/>
                </a:lnTo>
                <a:lnTo>
                  <a:pt x="5083590" y="227290"/>
                </a:lnTo>
                <a:lnTo>
                  <a:pt x="5190978" y="170401"/>
                </a:lnTo>
                <a:lnTo>
                  <a:pt x="5349322" y="253888"/>
                </a:lnTo>
                <a:lnTo>
                  <a:pt x="5298867" y="280751"/>
                </a:lnTo>
                <a:lnTo>
                  <a:pt x="5190978" y="223862"/>
                </a:lnTo>
                <a:lnTo>
                  <a:pt x="5083590" y="280751"/>
                </a:lnTo>
                <a:lnTo>
                  <a:pt x="4975701" y="223862"/>
                </a:lnTo>
                <a:lnTo>
                  <a:pt x="4867812" y="280751"/>
                </a:lnTo>
                <a:lnTo>
                  <a:pt x="4760424" y="223862"/>
                </a:lnTo>
                <a:lnTo>
                  <a:pt x="4652535" y="280751"/>
                </a:lnTo>
                <a:lnTo>
                  <a:pt x="4649304" y="279048"/>
                </a:lnTo>
                <a:lnTo>
                  <a:pt x="4646104" y="280751"/>
                </a:lnTo>
                <a:lnTo>
                  <a:pt x="4538215" y="223862"/>
                </a:lnTo>
                <a:lnTo>
                  <a:pt x="4430827" y="280751"/>
                </a:lnTo>
                <a:lnTo>
                  <a:pt x="4322938" y="223862"/>
                </a:lnTo>
                <a:lnTo>
                  <a:pt x="4215049" y="280751"/>
                </a:lnTo>
                <a:lnTo>
                  <a:pt x="4107661" y="223862"/>
                </a:lnTo>
                <a:lnTo>
                  <a:pt x="3999772" y="280751"/>
                </a:lnTo>
                <a:lnTo>
                  <a:pt x="3993221" y="277297"/>
                </a:lnTo>
                <a:lnTo>
                  <a:pt x="3986733" y="280751"/>
                </a:lnTo>
                <a:lnTo>
                  <a:pt x="3878844" y="223862"/>
                </a:lnTo>
                <a:lnTo>
                  <a:pt x="3771456" y="280751"/>
                </a:lnTo>
                <a:lnTo>
                  <a:pt x="3663567" y="223862"/>
                </a:lnTo>
                <a:lnTo>
                  <a:pt x="3555678" y="280751"/>
                </a:lnTo>
                <a:lnTo>
                  <a:pt x="3448290" y="223862"/>
                </a:lnTo>
                <a:lnTo>
                  <a:pt x="3340401" y="280751"/>
                </a:lnTo>
                <a:lnTo>
                  <a:pt x="3337170" y="279048"/>
                </a:lnTo>
                <a:lnTo>
                  <a:pt x="3333970" y="280751"/>
                </a:lnTo>
                <a:lnTo>
                  <a:pt x="3226081" y="223862"/>
                </a:lnTo>
                <a:lnTo>
                  <a:pt x="3118693" y="280751"/>
                </a:lnTo>
                <a:lnTo>
                  <a:pt x="3010804" y="223862"/>
                </a:lnTo>
                <a:lnTo>
                  <a:pt x="2902915" y="280751"/>
                </a:lnTo>
                <a:lnTo>
                  <a:pt x="2795527" y="223862"/>
                </a:lnTo>
                <a:lnTo>
                  <a:pt x="2687638" y="280751"/>
                </a:lnTo>
                <a:lnTo>
                  <a:pt x="2674844" y="274005"/>
                </a:lnTo>
                <a:lnTo>
                  <a:pt x="2662174" y="280751"/>
                </a:lnTo>
                <a:lnTo>
                  <a:pt x="2554285" y="223862"/>
                </a:lnTo>
                <a:lnTo>
                  <a:pt x="2446897" y="280751"/>
                </a:lnTo>
                <a:lnTo>
                  <a:pt x="2339008" y="223862"/>
                </a:lnTo>
                <a:lnTo>
                  <a:pt x="2231119" y="280751"/>
                </a:lnTo>
                <a:lnTo>
                  <a:pt x="2123731" y="223862"/>
                </a:lnTo>
                <a:lnTo>
                  <a:pt x="2015842" y="280751"/>
                </a:lnTo>
                <a:lnTo>
                  <a:pt x="2012611" y="279048"/>
                </a:lnTo>
                <a:lnTo>
                  <a:pt x="2009411" y="280751"/>
                </a:lnTo>
                <a:lnTo>
                  <a:pt x="1901522" y="223862"/>
                </a:lnTo>
                <a:lnTo>
                  <a:pt x="1794134" y="280751"/>
                </a:lnTo>
                <a:lnTo>
                  <a:pt x="1686245" y="223862"/>
                </a:lnTo>
                <a:lnTo>
                  <a:pt x="1578356" y="280751"/>
                </a:lnTo>
                <a:lnTo>
                  <a:pt x="1470968" y="223862"/>
                </a:lnTo>
                <a:lnTo>
                  <a:pt x="1363079" y="280751"/>
                </a:lnTo>
                <a:lnTo>
                  <a:pt x="1356528" y="277297"/>
                </a:lnTo>
                <a:lnTo>
                  <a:pt x="1350040" y="280751"/>
                </a:lnTo>
                <a:lnTo>
                  <a:pt x="1242151" y="223862"/>
                </a:lnTo>
                <a:lnTo>
                  <a:pt x="1134763" y="280751"/>
                </a:lnTo>
                <a:lnTo>
                  <a:pt x="1026874" y="223862"/>
                </a:lnTo>
                <a:lnTo>
                  <a:pt x="918985" y="280751"/>
                </a:lnTo>
                <a:lnTo>
                  <a:pt x="811597" y="223862"/>
                </a:lnTo>
                <a:lnTo>
                  <a:pt x="703708" y="280751"/>
                </a:lnTo>
                <a:lnTo>
                  <a:pt x="700477" y="279048"/>
                </a:lnTo>
                <a:lnTo>
                  <a:pt x="697277" y="280751"/>
                </a:lnTo>
                <a:lnTo>
                  <a:pt x="589388" y="223862"/>
                </a:lnTo>
                <a:lnTo>
                  <a:pt x="482000" y="280751"/>
                </a:lnTo>
                <a:lnTo>
                  <a:pt x="374111" y="223862"/>
                </a:lnTo>
                <a:lnTo>
                  <a:pt x="266222" y="280751"/>
                </a:lnTo>
                <a:lnTo>
                  <a:pt x="158834" y="223862"/>
                </a:lnTo>
                <a:lnTo>
                  <a:pt x="50945" y="280751"/>
                </a:lnTo>
                <a:lnTo>
                  <a:pt x="0" y="253888"/>
                </a:lnTo>
                <a:close/>
                <a:moveTo>
                  <a:pt x="158834" y="0"/>
                </a:moveTo>
                <a:lnTo>
                  <a:pt x="266222" y="56889"/>
                </a:lnTo>
                <a:lnTo>
                  <a:pt x="374111" y="0"/>
                </a:lnTo>
                <a:lnTo>
                  <a:pt x="482000" y="56889"/>
                </a:lnTo>
                <a:lnTo>
                  <a:pt x="589388" y="0"/>
                </a:lnTo>
                <a:lnTo>
                  <a:pt x="700332" y="58495"/>
                </a:lnTo>
                <a:lnTo>
                  <a:pt x="811597" y="0"/>
                </a:lnTo>
                <a:lnTo>
                  <a:pt x="918985" y="56889"/>
                </a:lnTo>
                <a:lnTo>
                  <a:pt x="1026874" y="0"/>
                </a:lnTo>
                <a:lnTo>
                  <a:pt x="1134763" y="56889"/>
                </a:lnTo>
                <a:lnTo>
                  <a:pt x="1242151" y="0"/>
                </a:lnTo>
                <a:lnTo>
                  <a:pt x="1356394" y="60235"/>
                </a:lnTo>
                <a:lnTo>
                  <a:pt x="1470968" y="0"/>
                </a:lnTo>
                <a:lnTo>
                  <a:pt x="1578356" y="56889"/>
                </a:lnTo>
                <a:lnTo>
                  <a:pt x="1686245" y="0"/>
                </a:lnTo>
                <a:lnTo>
                  <a:pt x="1794134" y="56889"/>
                </a:lnTo>
                <a:lnTo>
                  <a:pt x="1901522" y="0"/>
                </a:lnTo>
                <a:lnTo>
                  <a:pt x="2012466" y="58495"/>
                </a:lnTo>
                <a:lnTo>
                  <a:pt x="2123731" y="0"/>
                </a:lnTo>
                <a:lnTo>
                  <a:pt x="2231119" y="56889"/>
                </a:lnTo>
                <a:lnTo>
                  <a:pt x="2339008" y="0"/>
                </a:lnTo>
                <a:lnTo>
                  <a:pt x="2446897" y="56889"/>
                </a:lnTo>
                <a:lnTo>
                  <a:pt x="2554285" y="0"/>
                </a:lnTo>
                <a:lnTo>
                  <a:pt x="2674732" y="63506"/>
                </a:lnTo>
                <a:lnTo>
                  <a:pt x="2795527" y="0"/>
                </a:lnTo>
                <a:lnTo>
                  <a:pt x="2902915" y="56889"/>
                </a:lnTo>
                <a:lnTo>
                  <a:pt x="3010804" y="0"/>
                </a:lnTo>
                <a:lnTo>
                  <a:pt x="3118693" y="56889"/>
                </a:lnTo>
                <a:lnTo>
                  <a:pt x="3226081" y="0"/>
                </a:lnTo>
                <a:lnTo>
                  <a:pt x="3337025" y="58495"/>
                </a:lnTo>
                <a:lnTo>
                  <a:pt x="3448290" y="0"/>
                </a:lnTo>
                <a:lnTo>
                  <a:pt x="3555678" y="56889"/>
                </a:lnTo>
                <a:lnTo>
                  <a:pt x="3663567" y="0"/>
                </a:lnTo>
                <a:lnTo>
                  <a:pt x="3771456" y="56889"/>
                </a:lnTo>
                <a:lnTo>
                  <a:pt x="3878844" y="0"/>
                </a:lnTo>
                <a:lnTo>
                  <a:pt x="3993087" y="60235"/>
                </a:lnTo>
                <a:lnTo>
                  <a:pt x="4107661" y="0"/>
                </a:lnTo>
                <a:lnTo>
                  <a:pt x="4215049" y="56889"/>
                </a:lnTo>
                <a:lnTo>
                  <a:pt x="4322938" y="0"/>
                </a:lnTo>
                <a:lnTo>
                  <a:pt x="4430827" y="56889"/>
                </a:lnTo>
                <a:lnTo>
                  <a:pt x="4538215" y="0"/>
                </a:lnTo>
                <a:lnTo>
                  <a:pt x="4649159" y="58495"/>
                </a:lnTo>
                <a:lnTo>
                  <a:pt x="4760424" y="0"/>
                </a:lnTo>
                <a:lnTo>
                  <a:pt x="4867812" y="56889"/>
                </a:lnTo>
                <a:lnTo>
                  <a:pt x="4975701" y="0"/>
                </a:lnTo>
                <a:lnTo>
                  <a:pt x="5083590" y="56889"/>
                </a:lnTo>
                <a:lnTo>
                  <a:pt x="5190978" y="0"/>
                </a:lnTo>
                <a:lnTo>
                  <a:pt x="5349354" y="83504"/>
                </a:lnTo>
                <a:lnTo>
                  <a:pt x="5298867" y="110350"/>
                </a:lnTo>
                <a:lnTo>
                  <a:pt x="5190978" y="53461"/>
                </a:lnTo>
                <a:lnTo>
                  <a:pt x="5083590" y="110350"/>
                </a:lnTo>
                <a:lnTo>
                  <a:pt x="4975701" y="53461"/>
                </a:lnTo>
                <a:lnTo>
                  <a:pt x="4867812" y="110350"/>
                </a:lnTo>
                <a:lnTo>
                  <a:pt x="4760424" y="53461"/>
                </a:lnTo>
                <a:lnTo>
                  <a:pt x="4652535" y="110350"/>
                </a:lnTo>
                <a:lnTo>
                  <a:pt x="4649305" y="108648"/>
                </a:lnTo>
                <a:lnTo>
                  <a:pt x="4646104" y="110350"/>
                </a:lnTo>
                <a:lnTo>
                  <a:pt x="4538215" y="53461"/>
                </a:lnTo>
                <a:lnTo>
                  <a:pt x="4430827" y="110350"/>
                </a:lnTo>
                <a:lnTo>
                  <a:pt x="4322938" y="53461"/>
                </a:lnTo>
                <a:lnTo>
                  <a:pt x="4215049" y="110350"/>
                </a:lnTo>
                <a:lnTo>
                  <a:pt x="4107661" y="53461"/>
                </a:lnTo>
                <a:lnTo>
                  <a:pt x="3999772" y="110350"/>
                </a:lnTo>
                <a:lnTo>
                  <a:pt x="3993223" y="106899"/>
                </a:lnTo>
                <a:lnTo>
                  <a:pt x="3986733" y="110350"/>
                </a:lnTo>
                <a:lnTo>
                  <a:pt x="3878844" y="53461"/>
                </a:lnTo>
                <a:lnTo>
                  <a:pt x="3771456" y="110350"/>
                </a:lnTo>
                <a:lnTo>
                  <a:pt x="3663567" y="53461"/>
                </a:lnTo>
                <a:lnTo>
                  <a:pt x="3555678" y="110350"/>
                </a:lnTo>
                <a:lnTo>
                  <a:pt x="3448290" y="53461"/>
                </a:lnTo>
                <a:lnTo>
                  <a:pt x="3340401" y="110350"/>
                </a:lnTo>
                <a:lnTo>
                  <a:pt x="3337171" y="108648"/>
                </a:lnTo>
                <a:lnTo>
                  <a:pt x="3333970" y="110350"/>
                </a:lnTo>
                <a:lnTo>
                  <a:pt x="3226081" y="53461"/>
                </a:lnTo>
                <a:lnTo>
                  <a:pt x="3118693" y="110350"/>
                </a:lnTo>
                <a:lnTo>
                  <a:pt x="3010804" y="53461"/>
                </a:lnTo>
                <a:lnTo>
                  <a:pt x="2902915" y="110350"/>
                </a:lnTo>
                <a:lnTo>
                  <a:pt x="2795527" y="53461"/>
                </a:lnTo>
                <a:lnTo>
                  <a:pt x="2687638" y="110350"/>
                </a:lnTo>
                <a:lnTo>
                  <a:pt x="2674848" y="103610"/>
                </a:lnTo>
                <a:lnTo>
                  <a:pt x="2662174" y="110350"/>
                </a:lnTo>
                <a:lnTo>
                  <a:pt x="2554285" y="53461"/>
                </a:lnTo>
                <a:lnTo>
                  <a:pt x="2446897" y="110350"/>
                </a:lnTo>
                <a:lnTo>
                  <a:pt x="2339008" y="53461"/>
                </a:lnTo>
                <a:lnTo>
                  <a:pt x="2231119" y="110350"/>
                </a:lnTo>
                <a:lnTo>
                  <a:pt x="2123731" y="53461"/>
                </a:lnTo>
                <a:lnTo>
                  <a:pt x="2015842" y="110350"/>
                </a:lnTo>
                <a:lnTo>
                  <a:pt x="2012612" y="108648"/>
                </a:lnTo>
                <a:lnTo>
                  <a:pt x="2009411" y="110350"/>
                </a:lnTo>
                <a:lnTo>
                  <a:pt x="1901522" y="53461"/>
                </a:lnTo>
                <a:lnTo>
                  <a:pt x="1794134" y="110350"/>
                </a:lnTo>
                <a:lnTo>
                  <a:pt x="1686245" y="53461"/>
                </a:lnTo>
                <a:lnTo>
                  <a:pt x="1578356" y="110350"/>
                </a:lnTo>
                <a:lnTo>
                  <a:pt x="1470968" y="53461"/>
                </a:lnTo>
                <a:lnTo>
                  <a:pt x="1363079" y="110350"/>
                </a:lnTo>
                <a:lnTo>
                  <a:pt x="1356530" y="106899"/>
                </a:lnTo>
                <a:lnTo>
                  <a:pt x="1350040" y="110350"/>
                </a:lnTo>
                <a:lnTo>
                  <a:pt x="1242151" y="53461"/>
                </a:lnTo>
                <a:lnTo>
                  <a:pt x="1134763" y="110350"/>
                </a:lnTo>
                <a:lnTo>
                  <a:pt x="1026874" y="53461"/>
                </a:lnTo>
                <a:lnTo>
                  <a:pt x="918985" y="110350"/>
                </a:lnTo>
                <a:lnTo>
                  <a:pt x="811597" y="53461"/>
                </a:lnTo>
                <a:lnTo>
                  <a:pt x="703708" y="110350"/>
                </a:lnTo>
                <a:lnTo>
                  <a:pt x="700478" y="108648"/>
                </a:lnTo>
                <a:lnTo>
                  <a:pt x="697277" y="110350"/>
                </a:lnTo>
                <a:lnTo>
                  <a:pt x="589388" y="53461"/>
                </a:lnTo>
                <a:lnTo>
                  <a:pt x="482000" y="110350"/>
                </a:lnTo>
                <a:lnTo>
                  <a:pt x="374111" y="53461"/>
                </a:lnTo>
                <a:lnTo>
                  <a:pt x="266222" y="110350"/>
                </a:lnTo>
                <a:lnTo>
                  <a:pt x="158834" y="53461"/>
                </a:lnTo>
                <a:lnTo>
                  <a:pt x="50945" y="110350"/>
                </a:lnTo>
                <a:lnTo>
                  <a:pt x="0" y="83504"/>
                </a:lnTo>
                <a:close/>
              </a:path>
            </a:pathLst>
          </a:custGeom>
          <a:solidFill>
            <a:schemeClr val="tx1">
              <a:lumMod val="50000"/>
              <a:lumOff val="50000"/>
            </a:schemeClr>
          </a:solidFill>
          <a:ln w="10616" cap="flat">
            <a:solidFill>
              <a:schemeClr val="bg1"/>
            </a:solidFill>
            <a:prstDash val="solid"/>
            <a:miter/>
          </a:ln>
        </p:spPr>
        <p:txBody>
          <a:bodyPr rtlCol="0" anchor="ctr"/>
          <a:lstStyle/>
          <a:p>
            <a:endParaRPr lang="ja-JP" altLang="en-US" dirty="0"/>
          </a:p>
        </p:txBody>
      </p:sp>
      <p:sp>
        <p:nvSpPr>
          <p:cNvPr id="4" name="フリーフォーム: 図形 3">
            <a:extLst>
              <a:ext uri="{FF2B5EF4-FFF2-40B4-BE49-F238E27FC236}">
                <a16:creationId xmlns:a16="http://schemas.microsoft.com/office/drawing/2014/main" id="{0684FBEE-6191-205F-E32E-E06689AF7831}"/>
              </a:ext>
            </a:extLst>
          </p:cNvPr>
          <p:cNvSpPr/>
          <p:nvPr/>
        </p:nvSpPr>
        <p:spPr>
          <a:xfrm>
            <a:off x="5155163" y="5524798"/>
            <a:ext cx="3923879" cy="118618"/>
          </a:xfrm>
          <a:custGeom>
            <a:avLst/>
            <a:gdLst>
              <a:gd name="connsiteX0" fmla="*/ 158834 w 5349354"/>
              <a:gd name="connsiteY0" fmla="*/ 170401 h 280751"/>
              <a:gd name="connsiteX1" fmla="*/ 266222 w 5349354"/>
              <a:gd name="connsiteY1" fmla="*/ 227290 h 280751"/>
              <a:gd name="connsiteX2" fmla="*/ 374111 w 5349354"/>
              <a:gd name="connsiteY2" fmla="*/ 170401 h 280751"/>
              <a:gd name="connsiteX3" fmla="*/ 482000 w 5349354"/>
              <a:gd name="connsiteY3" fmla="*/ 227290 h 280751"/>
              <a:gd name="connsiteX4" fmla="*/ 589388 w 5349354"/>
              <a:gd name="connsiteY4" fmla="*/ 170401 h 280751"/>
              <a:gd name="connsiteX5" fmla="*/ 700321 w 5349354"/>
              <a:gd name="connsiteY5" fmla="*/ 228891 h 280751"/>
              <a:gd name="connsiteX6" fmla="*/ 811597 w 5349354"/>
              <a:gd name="connsiteY6" fmla="*/ 170401 h 280751"/>
              <a:gd name="connsiteX7" fmla="*/ 918985 w 5349354"/>
              <a:gd name="connsiteY7" fmla="*/ 227290 h 280751"/>
              <a:gd name="connsiteX8" fmla="*/ 1026874 w 5349354"/>
              <a:gd name="connsiteY8" fmla="*/ 170401 h 280751"/>
              <a:gd name="connsiteX9" fmla="*/ 1134763 w 5349354"/>
              <a:gd name="connsiteY9" fmla="*/ 227290 h 280751"/>
              <a:gd name="connsiteX10" fmla="*/ 1242151 w 5349354"/>
              <a:gd name="connsiteY10" fmla="*/ 170401 h 280751"/>
              <a:gd name="connsiteX11" fmla="*/ 1356383 w 5349354"/>
              <a:gd name="connsiteY11" fmla="*/ 230630 h 280751"/>
              <a:gd name="connsiteX12" fmla="*/ 1470968 w 5349354"/>
              <a:gd name="connsiteY12" fmla="*/ 170401 h 280751"/>
              <a:gd name="connsiteX13" fmla="*/ 1578356 w 5349354"/>
              <a:gd name="connsiteY13" fmla="*/ 227290 h 280751"/>
              <a:gd name="connsiteX14" fmla="*/ 1686245 w 5349354"/>
              <a:gd name="connsiteY14" fmla="*/ 170401 h 280751"/>
              <a:gd name="connsiteX15" fmla="*/ 1794134 w 5349354"/>
              <a:gd name="connsiteY15" fmla="*/ 227290 h 280751"/>
              <a:gd name="connsiteX16" fmla="*/ 1901522 w 5349354"/>
              <a:gd name="connsiteY16" fmla="*/ 170401 h 280751"/>
              <a:gd name="connsiteX17" fmla="*/ 2012455 w 5349354"/>
              <a:gd name="connsiteY17" fmla="*/ 228891 h 280751"/>
              <a:gd name="connsiteX18" fmla="*/ 2123731 w 5349354"/>
              <a:gd name="connsiteY18" fmla="*/ 170401 h 280751"/>
              <a:gd name="connsiteX19" fmla="*/ 2231119 w 5349354"/>
              <a:gd name="connsiteY19" fmla="*/ 227290 h 280751"/>
              <a:gd name="connsiteX20" fmla="*/ 2339008 w 5349354"/>
              <a:gd name="connsiteY20" fmla="*/ 170401 h 280751"/>
              <a:gd name="connsiteX21" fmla="*/ 2446897 w 5349354"/>
              <a:gd name="connsiteY21" fmla="*/ 227290 h 280751"/>
              <a:gd name="connsiteX22" fmla="*/ 2554285 w 5349354"/>
              <a:gd name="connsiteY22" fmla="*/ 170401 h 280751"/>
              <a:gd name="connsiteX23" fmla="*/ 2674719 w 5349354"/>
              <a:gd name="connsiteY23" fmla="*/ 233901 h 280751"/>
              <a:gd name="connsiteX24" fmla="*/ 2795527 w 5349354"/>
              <a:gd name="connsiteY24" fmla="*/ 170401 h 280751"/>
              <a:gd name="connsiteX25" fmla="*/ 2902915 w 5349354"/>
              <a:gd name="connsiteY25" fmla="*/ 227290 h 280751"/>
              <a:gd name="connsiteX26" fmla="*/ 3010804 w 5349354"/>
              <a:gd name="connsiteY26" fmla="*/ 170401 h 280751"/>
              <a:gd name="connsiteX27" fmla="*/ 3118693 w 5349354"/>
              <a:gd name="connsiteY27" fmla="*/ 227290 h 280751"/>
              <a:gd name="connsiteX28" fmla="*/ 3226081 w 5349354"/>
              <a:gd name="connsiteY28" fmla="*/ 170401 h 280751"/>
              <a:gd name="connsiteX29" fmla="*/ 3337014 w 5349354"/>
              <a:gd name="connsiteY29" fmla="*/ 228891 h 280751"/>
              <a:gd name="connsiteX30" fmla="*/ 3448290 w 5349354"/>
              <a:gd name="connsiteY30" fmla="*/ 170401 h 280751"/>
              <a:gd name="connsiteX31" fmla="*/ 3555678 w 5349354"/>
              <a:gd name="connsiteY31" fmla="*/ 227290 h 280751"/>
              <a:gd name="connsiteX32" fmla="*/ 3663567 w 5349354"/>
              <a:gd name="connsiteY32" fmla="*/ 170401 h 280751"/>
              <a:gd name="connsiteX33" fmla="*/ 3771456 w 5349354"/>
              <a:gd name="connsiteY33" fmla="*/ 227290 h 280751"/>
              <a:gd name="connsiteX34" fmla="*/ 3878844 w 5349354"/>
              <a:gd name="connsiteY34" fmla="*/ 170401 h 280751"/>
              <a:gd name="connsiteX35" fmla="*/ 3993076 w 5349354"/>
              <a:gd name="connsiteY35" fmla="*/ 230630 h 280751"/>
              <a:gd name="connsiteX36" fmla="*/ 4107661 w 5349354"/>
              <a:gd name="connsiteY36" fmla="*/ 170401 h 280751"/>
              <a:gd name="connsiteX37" fmla="*/ 4215049 w 5349354"/>
              <a:gd name="connsiteY37" fmla="*/ 227290 h 280751"/>
              <a:gd name="connsiteX38" fmla="*/ 4322938 w 5349354"/>
              <a:gd name="connsiteY38" fmla="*/ 170401 h 280751"/>
              <a:gd name="connsiteX39" fmla="*/ 4430827 w 5349354"/>
              <a:gd name="connsiteY39" fmla="*/ 227290 h 280751"/>
              <a:gd name="connsiteX40" fmla="*/ 4538215 w 5349354"/>
              <a:gd name="connsiteY40" fmla="*/ 170401 h 280751"/>
              <a:gd name="connsiteX41" fmla="*/ 4649148 w 5349354"/>
              <a:gd name="connsiteY41" fmla="*/ 228891 h 280751"/>
              <a:gd name="connsiteX42" fmla="*/ 4760424 w 5349354"/>
              <a:gd name="connsiteY42" fmla="*/ 170401 h 280751"/>
              <a:gd name="connsiteX43" fmla="*/ 4867812 w 5349354"/>
              <a:gd name="connsiteY43" fmla="*/ 227290 h 280751"/>
              <a:gd name="connsiteX44" fmla="*/ 4975701 w 5349354"/>
              <a:gd name="connsiteY44" fmla="*/ 170401 h 280751"/>
              <a:gd name="connsiteX45" fmla="*/ 5083590 w 5349354"/>
              <a:gd name="connsiteY45" fmla="*/ 227290 h 280751"/>
              <a:gd name="connsiteX46" fmla="*/ 5190978 w 5349354"/>
              <a:gd name="connsiteY46" fmla="*/ 170401 h 280751"/>
              <a:gd name="connsiteX47" fmla="*/ 5349322 w 5349354"/>
              <a:gd name="connsiteY47" fmla="*/ 253888 h 280751"/>
              <a:gd name="connsiteX48" fmla="*/ 5298867 w 5349354"/>
              <a:gd name="connsiteY48" fmla="*/ 280751 h 280751"/>
              <a:gd name="connsiteX49" fmla="*/ 5190978 w 5349354"/>
              <a:gd name="connsiteY49" fmla="*/ 223862 h 280751"/>
              <a:gd name="connsiteX50" fmla="*/ 5083590 w 5349354"/>
              <a:gd name="connsiteY50" fmla="*/ 280751 h 280751"/>
              <a:gd name="connsiteX51" fmla="*/ 4975701 w 5349354"/>
              <a:gd name="connsiteY51" fmla="*/ 223862 h 280751"/>
              <a:gd name="connsiteX52" fmla="*/ 4867812 w 5349354"/>
              <a:gd name="connsiteY52" fmla="*/ 280751 h 280751"/>
              <a:gd name="connsiteX53" fmla="*/ 4760424 w 5349354"/>
              <a:gd name="connsiteY53" fmla="*/ 223862 h 280751"/>
              <a:gd name="connsiteX54" fmla="*/ 4652535 w 5349354"/>
              <a:gd name="connsiteY54" fmla="*/ 280751 h 280751"/>
              <a:gd name="connsiteX55" fmla="*/ 4649304 w 5349354"/>
              <a:gd name="connsiteY55" fmla="*/ 279048 h 280751"/>
              <a:gd name="connsiteX56" fmla="*/ 4646104 w 5349354"/>
              <a:gd name="connsiteY56" fmla="*/ 280751 h 280751"/>
              <a:gd name="connsiteX57" fmla="*/ 4538215 w 5349354"/>
              <a:gd name="connsiteY57" fmla="*/ 223862 h 280751"/>
              <a:gd name="connsiteX58" fmla="*/ 4430827 w 5349354"/>
              <a:gd name="connsiteY58" fmla="*/ 280751 h 280751"/>
              <a:gd name="connsiteX59" fmla="*/ 4322938 w 5349354"/>
              <a:gd name="connsiteY59" fmla="*/ 223862 h 280751"/>
              <a:gd name="connsiteX60" fmla="*/ 4215049 w 5349354"/>
              <a:gd name="connsiteY60" fmla="*/ 280751 h 280751"/>
              <a:gd name="connsiteX61" fmla="*/ 4107661 w 5349354"/>
              <a:gd name="connsiteY61" fmla="*/ 223862 h 280751"/>
              <a:gd name="connsiteX62" fmla="*/ 3999772 w 5349354"/>
              <a:gd name="connsiteY62" fmla="*/ 280751 h 280751"/>
              <a:gd name="connsiteX63" fmla="*/ 3993221 w 5349354"/>
              <a:gd name="connsiteY63" fmla="*/ 277297 h 280751"/>
              <a:gd name="connsiteX64" fmla="*/ 3986733 w 5349354"/>
              <a:gd name="connsiteY64" fmla="*/ 280751 h 280751"/>
              <a:gd name="connsiteX65" fmla="*/ 3878844 w 5349354"/>
              <a:gd name="connsiteY65" fmla="*/ 223862 h 280751"/>
              <a:gd name="connsiteX66" fmla="*/ 3771456 w 5349354"/>
              <a:gd name="connsiteY66" fmla="*/ 280751 h 280751"/>
              <a:gd name="connsiteX67" fmla="*/ 3663567 w 5349354"/>
              <a:gd name="connsiteY67" fmla="*/ 223862 h 280751"/>
              <a:gd name="connsiteX68" fmla="*/ 3555678 w 5349354"/>
              <a:gd name="connsiteY68" fmla="*/ 280751 h 280751"/>
              <a:gd name="connsiteX69" fmla="*/ 3448290 w 5349354"/>
              <a:gd name="connsiteY69" fmla="*/ 223862 h 280751"/>
              <a:gd name="connsiteX70" fmla="*/ 3340401 w 5349354"/>
              <a:gd name="connsiteY70" fmla="*/ 280751 h 280751"/>
              <a:gd name="connsiteX71" fmla="*/ 3337170 w 5349354"/>
              <a:gd name="connsiteY71" fmla="*/ 279048 h 280751"/>
              <a:gd name="connsiteX72" fmla="*/ 3333970 w 5349354"/>
              <a:gd name="connsiteY72" fmla="*/ 280751 h 280751"/>
              <a:gd name="connsiteX73" fmla="*/ 3226081 w 5349354"/>
              <a:gd name="connsiteY73" fmla="*/ 223862 h 280751"/>
              <a:gd name="connsiteX74" fmla="*/ 3118693 w 5349354"/>
              <a:gd name="connsiteY74" fmla="*/ 280751 h 280751"/>
              <a:gd name="connsiteX75" fmla="*/ 3010804 w 5349354"/>
              <a:gd name="connsiteY75" fmla="*/ 223862 h 280751"/>
              <a:gd name="connsiteX76" fmla="*/ 2902915 w 5349354"/>
              <a:gd name="connsiteY76" fmla="*/ 280751 h 280751"/>
              <a:gd name="connsiteX77" fmla="*/ 2795527 w 5349354"/>
              <a:gd name="connsiteY77" fmla="*/ 223862 h 280751"/>
              <a:gd name="connsiteX78" fmla="*/ 2687638 w 5349354"/>
              <a:gd name="connsiteY78" fmla="*/ 280751 h 280751"/>
              <a:gd name="connsiteX79" fmla="*/ 2674844 w 5349354"/>
              <a:gd name="connsiteY79" fmla="*/ 274005 h 280751"/>
              <a:gd name="connsiteX80" fmla="*/ 2662174 w 5349354"/>
              <a:gd name="connsiteY80" fmla="*/ 280751 h 280751"/>
              <a:gd name="connsiteX81" fmla="*/ 2554285 w 5349354"/>
              <a:gd name="connsiteY81" fmla="*/ 223862 h 280751"/>
              <a:gd name="connsiteX82" fmla="*/ 2446897 w 5349354"/>
              <a:gd name="connsiteY82" fmla="*/ 280751 h 280751"/>
              <a:gd name="connsiteX83" fmla="*/ 2339008 w 5349354"/>
              <a:gd name="connsiteY83" fmla="*/ 223862 h 280751"/>
              <a:gd name="connsiteX84" fmla="*/ 2231119 w 5349354"/>
              <a:gd name="connsiteY84" fmla="*/ 280751 h 280751"/>
              <a:gd name="connsiteX85" fmla="*/ 2123731 w 5349354"/>
              <a:gd name="connsiteY85" fmla="*/ 223862 h 280751"/>
              <a:gd name="connsiteX86" fmla="*/ 2015842 w 5349354"/>
              <a:gd name="connsiteY86" fmla="*/ 280751 h 280751"/>
              <a:gd name="connsiteX87" fmla="*/ 2012611 w 5349354"/>
              <a:gd name="connsiteY87" fmla="*/ 279048 h 280751"/>
              <a:gd name="connsiteX88" fmla="*/ 2009411 w 5349354"/>
              <a:gd name="connsiteY88" fmla="*/ 280751 h 280751"/>
              <a:gd name="connsiteX89" fmla="*/ 1901522 w 5349354"/>
              <a:gd name="connsiteY89" fmla="*/ 223862 h 280751"/>
              <a:gd name="connsiteX90" fmla="*/ 1794134 w 5349354"/>
              <a:gd name="connsiteY90" fmla="*/ 280751 h 280751"/>
              <a:gd name="connsiteX91" fmla="*/ 1686245 w 5349354"/>
              <a:gd name="connsiteY91" fmla="*/ 223862 h 280751"/>
              <a:gd name="connsiteX92" fmla="*/ 1578356 w 5349354"/>
              <a:gd name="connsiteY92" fmla="*/ 280751 h 280751"/>
              <a:gd name="connsiteX93" fmla="*/ 1470968 w 5349354"/>
              <a:gd name="connsiteY93" fmla="*/ 223862 h 280751"/>
              <a:gd name="connsiteX94" fmla="*/ 1363079 w 5349354"/>
              <a:gd name="connsiteY94" fmla="*/ 280751 h 280751"/>
              <a:gd name="connsiteX95" fmla="*/ 1356528 w 5349354"/>
              <a:gd name="connsiteY95" fmla="*/ 277297 h 280751"/>
              <a:gd name="connsiteX96" fmla="*/ 1350040 w 5349354"/>
              <a:gd name="connsiteY96" fmla="*/ 280751 h 280751"/>
              <a:gd name="connsiteX97" fmla="*/ 1242151 w 5349354"/>
              <a:gd name="connsiteY97" fmla="*/ 223862 h 280751"/>
              <a:gd name="connsiteX98" fmla="*/ 1134763 w 5349354"/>
              <a:gd name="connsiteY98" fmla="*/ 280751 h 280751"/>
              <a:gd name="connsiteX99" fmla="*/ 1026874 w 5349354"/>
              <a:gd name="connsiteY99" fmla="*/ 223862 h 280751"/>
              <a:gd name="connsiteX100" fmla="*/ 918985 w 5349354"/>
              <a:gd name="connsiteY100" fmla="*/ 280751 h 280751"/>
              <a:gd name="connsiteX101" fmla="*/ 811597 w 5349354"/>
              <a:gd name="connsiteY101" fmla="*/ 223862 h 280751"/>
              <a:gd name="connsiteX102" fmla="*/ 703708 w 5349354"/>
              <a:gd name="connsiteY102" fmla="*/ 280751 h 280751"/>
              <a:gd name="connsiteX103" fmla="*/ 700477 w 5349354"/>
              <a:gd name="connsiteY103" fmla="*/ 279048 h 280751"/>
              <a:gd name="connsiteX104" fmla="*/ 697277 w 5349354"/>
              <a:gd name="connsiteY104" fmla="*/ 280751 h 280751"/>
              <a:gd name="connsiteX105" fmla="*/ 589388 w 5349354"/>
              <a:gd name="connsiteY105" fmla="*/ 223862 h 280751"/>
              <a:gd name="connsiteX106" fmla="*/ 482000 w 5349354"/>
              <a:gd name="connsiteY106" fmla="*/ 280751 h 280751"/>
              <a:gd name="connsiteX107" fmla="*/ 374111 w 5349354"/>
              <a:gd name="connsiteY107" fmla="*/ 223862 h 280751"/>
              <a:gd name="connsiteX108" fmla="*/ 266222 w 5349354"/>
              <a:gd name="connsiteY108" fmla="*/ 280751 h 280751"/>
              <a:gd name="connsiteX109" fmla="*/ 158834 w 5349354"/>
              <a:gd name="connsiteY109" fmla="*/ 223862 h 280751"/>
              <a:gd name="connsiteX110" fmla="*/ 50945 w 5349354"/>
              <a:gd name="connsiteY110" fmla="*/ 280751 h 280751"/>
              <a:gd name="connsiteX111" fmla="*/ 0 w 5349354"/>
              <a:gd name="connsiteY111" fmla="*/ 253888 h 280751"/>
              <a:gd name="connsiteX112" fmla="*/ 158834 w 5349354"/>
              <a:gd name="connsiteY112" fmla="*/ 0 h 280751"/>
              <a:gd name="connsiteX113" fmla="*/ 266222 w 5349354"/>
              <a:gd name="connsiteY113" fmla="*/ 56889 h 280751"/>
              <a:gd name="connsiteX114" fmla="*/ 374111 w 5349354"/>
              <a:gd name="connsiteY114" fmla="*/ 0 h 280751"/>
              <a:gd name="connsiteX115" fmla="*/ 482000 w 5349354"/>
              <a:gd name="connsiteY115" fmla="*/ 56889 h 280751"/>
              <a:gd name="connsiteX116" fmla="*/ 589388 w 5349354"/>
              <a:gd name="connsiteY116" fmla="*/ 0 h 280751"/>
              <a:gd name="connsiteX117" fmla="*/ 700332 w 5349354"/>
              <a:gd name="connsiteY117" fmla="*/ 58495 h 280751"/>
              <a:gd name="connsiteX118" fmla="*/ 811597 w 5349354"/>
              <a:gd name="connsiteY118" fmla="*/ 0 h 280751"/>
              <a:gd name="connsiteX119" fmla="*/ 918985 w 5349354"/>
              <a:gd name="connsiteY119" fmla="*/ 56889 h 280751"/>
              <a:gd name="connsiteX120" fmla="*/ 1026874 w 5349354"/>
              <a:gd name="connsiteY120" fmla="*/ 0 h 280751"/>
              <a:gd name="connsiteX121" fmla="*/ 1134763 w 5349354"/>
              <a:gd name="connsiteY121" fmla="*/ 56889 h 280751"/>
              <a:gd name="connsiteX122" fmla="*/ 1242151 w 5349354"/>
              <a:gd name="connsiteY122" fmla="*/ 0 h 280751"/>
              <a:gd name="connsiteX123" fmla="*/ 1356394 w 5349354"/>
              <a:gd name="connsiteY123" fmla="*/ 60235 h 280751"/>
              <a:gd name="connsiteX124" fmla="*/ 1470968 w 5349354"/>
              <a:gd name="connsiteY124" fmla="*/ 0 h 280751"/>
              <a:gd name="connsiteX125" fmla="*/ 1578356 w 5349354"/>
              <a:gd name="connsiteY125" fmla="*/ 56889 h 280751"/>
              <a:gd name="connsiteX126" fmla="*/ 1686245 w 5349354"/>
              <a:gd name="connsiteY126" fmla="*/ 0 h 280751"/>
              <a:gd name="connsiteX127" fmla="*/ 1794134 w 5349354"/>
              <a:gd name="connsiteY127" fmla="*/ 56889 h 280751"/>
              <a:gd name="connsiteX128" fmla="*/ 1901522 w 5349354"/>
              <a:gd name="connsiteY128" fmla="*/ 0 h 280751"/>
              <a:gd name="connsiteX129" fmla="*/ 2012466 w 5349354"/>
              <a:gd name="connsiteY129" fmla="*/ 58495 h 280751"/>
              <a:gd name="connsiteX130" fmla="*/ 2123731 w 5349354"/>
              <a:gd name="connsiteY130" fmla="*/ 0 h 280751"/>
              <a:gd name="connsiteX131" fmla="*/ 2231119 w 5349354"/>
              <a:gd name="connsiteY131" fmla="*/ 56889 h 280751"/>
              <a:gd name="connsiteX132" fmla="*/ 2339008 w 5349354"/>
              <a:gd name="connsiteY132" fmla="*/ 0 h 280751"/>
              <a:gd name="connsiteX133" fmla="*/ 2446897 w 5349354"/>
              <a:gd name="connsiteY133" fmla="*/ 56889 h 280751"/>
              <a:gd name="connsiteX134" fmla="*/ 2554285 w 5349354"/>
              <a:gd name="connsiteY134" fmla="*/ 0 h 280751"/>
              <a:gd name="connsiteX135" fmla="*/ 2674732 w 5349354"/>
              <a:gd name="connsiteY135" fmla="*/ 63506 h 280751"/>
              <a:gd name="connsiteX136" fmla="*/ 2795527 w 5349354"/>
              <a:gd name="connsiteY136" fmla="*/ 0 h 280751"/>
              <a:gd name="connsiteX137" fmla="*/ 2902915 w 5349354"/>
              <a:gd name="connsiteY137" fmla="*/ 56889 h 280751"/>
              <a:gd name="connsiteX138" fmla="*/ 3010804 w 5349354"/>
              <a:gd name="connsiteY138" fmla="*/ 0 h 280751"/>
              <a:gd name="connsiteX139" fmla="*/ 3118693 w 5349354"/>
              <a:gd name="connsiteY139" fmla="*/ 56889 h 280751"/>
              <a:gd name="connsiteX140" fmla="*/ 3226081 w 5349354"/>
              <a:gd name="connsiteY140" fmla="*/ 0 h 280751"/>
              <a:gd name="connsiteX141" fmla="*/ 3337025 w 5349354"/>
              <a:gd name="connsiteY141" fmla="*/ 58495 h 280751"/>
              <a:gd name="connsiteX142" fmla="*/ 3448290 w 5349354"/>
              <a:gd name="connsiteY142" fmla="*/ 0 h 280751"/>
              <a:gd name="connsiteX143" fmla="*/ 3555678 w 5349354"/>
              <a:gd name="connsiteY143" fmla="*/ 56889 h 280751"/>
              <a:gd name="connsiteX144" fmla="*/ 3663567 w 5349354"/>
              <a:gd name="connsiteY144" fmla="*/ 0 h 280751"/>
              <a:gd name="connsiteX145" fmla="*/ 3771456 w 5349354"/>
              <a:gd name="connsiteY145" fmla="*/ 56889 h 280751"/>
              <a:gd name="connsiteX146" fmla="*/ 3878844 w 5349354"/>
              <a:gd name="connsiteY146" fmla="*/ 0 h 280751"/>
              <a:gd name="connsiteX147" fmla="*/ 3993087 w 5349354"/>
              <a:gd name="connsiteY147" fmla="*/ 60235 h 280751"/>
              <a:gd name="connsiteX148" fmla="*/ 4107661 w 5349354"/>
              <a:gd name="connsiteY148" fmla="*/ 0 h 280751"/>
              <a:gd name="connsiteX149" fmla="*/ 4215049 w 5349354"/>
              <a:gd name="connsiteY149" fmla="*/ 56889 h 280751"/>
              <a:gd name="connsiteX150" fmla="*/ 4322938 w 5349354"/>
              <a:gd name="connsiteY150" fmla="*/ 0 h 280751"/>
              <a:gd name="connsiteX151" fmla="*/ 4430827 w 5349354"/>
              <a:gd name="connsiteY151" fmla="*/ 56889 h 280751"/>
              <a:gd name="connsiteX152" fmla="*/ 4538215 w 5349354"/>
              <a:gd name="connsiteY152" fmla="*/ 0 h 280751"/>
              <a:gd name="connsiteX153" fmla="*/ 4649159 w 5349354"/>
              <a:gd name="connsiteY153" fmla="*/ 58495 h 280751"/>
              <a:gd name="connsiteX154" fmla="*/ 4760424 w 5349354"/>
              <a:gd name="connsiteY154" fmla="*/ 0 h 280751"/>
              <a:gd name="connsiteX155" fmla="*/ 4867812 w 5349354"/>
              <a:gd name="connsiteY155" fmla="*/ 56889 h 280751"/>
              <a:gd name="connsiteX156" fmla="*/ 4975701 w 5349354"/>
              <a:gd name="connsiteY156" fmla="*/ 0 h 280751"/>
              <a:gd name="connsiteX157" fmla="*/ 5083590 w 5349354"/>
              <a:gd name="connsiteY157" fmla="*/ 56889 h 280751"/>
              <a:gd name="connsiteX158" fmla="*/ 5190978 w 5349354"/>
              <a:gd name="connsiteY158" fmla="*/ 0 h 280751"/>
              <a:gd name="connsiteX159" fmla="*/ 5349354 w 5349354"/>
              <a:gd name="connsiteY159" fmla="*/ 83504 h 280751"/>
              <a:gd name="connsiteX160" fmla="*/ 5298867 w 5349354"/>
              <a:gd name="connsiteY160" fmla="*/ 110350 h 280751"/>
              <a:gd name="connsiteX161" fmla="*/ 5190978 w 5349354"/>
              <a:gd name="connsiteY161" fmla="*/ 53461 h 280751"/>
              <a:gd name="connsiteX162" fmla="*/ 5083590 w 5349354"/>
              <a:gd name="connsiteY162" fmla="*/ 110350 h 280751"/>
              <a:gd name="connsiteX163" fmla="*/ 4975701 w 5349354"/>
              <a:gd name="connsiteY163" fmla="*/ 53461 h 280751"/>
              <a:gd name="connsiteX164" fmla="*/ 4867812 w 5349354"/>
              <a:gd name="connsiteY164" fmla="*/ 110350 h 280751"/>
              <a:gd name="connsiteX165" fmla="*/ 4760424 w 5349354"/>
              <a:gd name="connsiteY165" fmla="*/ 53461 h 280751"/>
              <a:gd name="connsiteX166" fmla="*/ 4652535 w 5349354"/>
              <a:gd name="connsiteY166" fmla="*/ 110350 h 280751"/>
              <a:gd name="connsiteX167" fmla="*/ 4649305 w 5349354"/>
              <a:gd name="connsiteY167" fmla="*/ 108648 h 280751"/>
              <a:gd name="connsiteX168" fmla="*/ 4646104 w 5349354"/>
              <a:gd name="connsiteY168" fmla="*/ 110350 h 280751"/>
              <a:gd name="connsiteX169" fmla="*/ 4538215 w 5349354"/>
              <a:gd name="connsiteY169" fmla="*/ 53461 h 280751"/>
              <a:gd name="connsiteX170" fmla="*/ 4430827 w 5349354"/>
              <a:gd name="connsiteY170" fmla="*/ 110350 h 280751"/>
              <a:gd name="connsiteX171" fmla="*/ 4322938 w 5349354"/>
              <a:gd name="connsiteY171" fmla="*/ 53461 h 280751"/>
              <a:gd name="connsiteX172" fmla="*/ 4215049 w 5349354"/>
              <a:gd name="connsiteY172" fmla="*/ 110350 h 280751"/>
              <a:gd name="connsiteX173" fmla="*/ 4107661 w 5349354"/>
              <a:gd name="connsiteY173" fmla="*/ 53461 h 280751"/>
              <a:gd name="connsiteX174" fmla="*/ 3999772 w 5349354"/>
              <a:gd name="connsiteY174" fmla="*/ 110350 h 280751"/>
              <a:gd name="connsiteX175" fmla="*/ 3993223 w 5349354"/>
              <a:gd name="connsiteY175" fmla="*/ 106899 h 280751"/>
              <a:gd name="connsiteX176" fmla="*/ 3986733 w 5349354"/>
              <a:gd name="connsiteY176" fmla="*/ 110350 h 280751"/>
              <a:gd name="connsiteX177" fmla="*/ 3878844 w 5349354"/>
              <a:gd name="connsiteY177" fmla="*/ 53461 h 280751"/>
              <a:gd name="connsiteX178" fmla="*/ 3771456 w 5349354"/>
              <a:gd name="connsiteY178" fmla="*/ 110350 h 280751"/>
              <a:gd name="connsiteX179" fmla="*/ 3663567 w 5349354"/>
              <a:gd name="connsiteY179" fmla="*/ 53461 h 280751"/>
              <a:gd name="connsiteX180" fmla="*/ 3555678 w 5349354"/>
              <a:gd name="connsiteY180" fmla="*/ 110350 h 280751"/>
              <a:gd name="connsiteX181" fmla="*/ 3448290 w 5349354"/>
              <a:gd name="connsiteY181" fmla="*/ 53461 h 280751"/>
              <a:gd name="connsiteX182" fmla="*/ 3340401 w 5349354"/>
              <a:gd name="connsiteY182" fmla="*/ 110350 h 280751"/>
              <a:gd name="connsiteX183" fmla="*/ 3337171 w 5349354"/>
              <a:gd name="connsiteY183" fmla="*/ 108648 h 280751"/>
              <a:gd name="connsiteX184" fmla="*/ 3333970 w 5349354"/>
              <a:gd name="connsiteY184" fmla="*/ 110350 h 280751"/>
              <a:gd name="connsiteX185" fmla="*/ 3226081 w 5349354"/>
              <a:gd name="connsiteY185" fmla="*/ 53461 h 280751"/>
              <a:gd name="connsiteX186" fmla="*/ 3118693 w 5349354"/>
              <a:gd name="connsiteY186" fmla="*/ 110350 h 280751"/>
              <a:gd name="connsiteX187" fmla="*/ 3010804 w 5349354"/>
              <a:gd name="connsiteY187" fmla="*/ 53461 h 280751"/>
              <a:gd name="connsiteX188" fmla="*/ 2902915 w 5349354"/>
              <a:gd name="connsiteY188" fmla="*/ 110350 h 280751"/>
              <a:gd name="connsiteX189" fmla="*/ 2795527 w 5349354"/>
              <a:gd name="connsiteY189" fmla="*/ 53461 h 280751"/>
              <a:gd name="connsiteX190" fmla="*/ 2687638 w 5349354"/>
              <a:gd name="connsiteY190" fmla="*/ 110350 h 280751"/>
              <a:gd name="connsiteX191" fmla="*/ 2674848 w 5349354"/>
              <a:gd name="connsiteY191" fmla="*/ 103610 h 280751"/>
              <a:gd name="connsiteX192" fmla="*/ 2662174 w 5349354"/>
              <a:gd name="connsiteY192" fmla="*/ 110350 h 280751"/>
              <a:gd name="connsiteX193" fmla="*/ 2554285 w 5349354"/>
              <a:gd name="connsiteY193" fmla="*/ 53461 h 280751"/>
              <a:gd name="connsiteX194" fmla="*/ 2446897 w 5349354"/>
              <a:gd name="connsiteY194" fmla="*/ 110350 h 280751"/>
              <a:gd name="connsiteX195" fmla="*/ 2339008 w 5349354"/>
              <a:gd name="connsiteY195" fmla="*/ 53461 h 280751"/>
              <a:gd name="connsiteX196" fmla="*/ 2231119 w 5349354"/>
              <a:gd name="connsiteY196" fmla="*/ 110350 h 280751"/>
              <a:gd name="connsiteX197" fmla="*/ 2123731 w 5349354"/>
              <a:gd name="connsiteY197" fmla="*/ 53461 h 280751"/>
              <a:gd name="connsiteX198" fmla="*/ 2015842 w 5349354"/>
              <a:gd name="connsiteY198" fmla="*/ 110350 h 280751"/>
              <a:gd name="connsiteX199" fmla="*/ 2012612 w 5349354"/>
              <a:gd name="connsiteY199" fmla="*/ 108648 h 280751"/>
              <a:gd name="connsiteX200" fmla="*/ 2009411 w 5349354"/>
              <a:gd name="connsiteY200" fmla="*/ 110350 h 280751"/>
              <a:gd name="connsiteX201" fmla="*/ 1901522 w 5349354"/>
              <a:gd name="connsiteY201" fmla="*/ 53461 h 280751"/>
              <a:gd name="connsiteX202" fmla="*/ 1794134 w 5349354"/>
              <a:gd name="connsiteY202" fmla="*/ 110350 h 280751"/>
              <a:gd name="connsiteX203" fmla="*/ 1686245 w 5349354"/>
              <a:gd name="connsiteY203" fmla="*/ 53461 h 280751"/>
              <a:gd name="connsiteX204" fmla="*/ 1578356 w 5349354"/>
              <a:gd name="connsiteY204" fmla="*/ 110350 h 280751"/>
              <a:gd name="connsiteX205" fmla="*/ 1470968 w 5349354"/>
              <a:gd name="connsiteY205" fmla="*/ 53461 h 280751"/>
              <a:gd name="connsiteX206" fmla="*/ 1363079 w 5349354"/>
              <a:gd name="connsiteY206" fmla="*/ 110350 h 280751"/>
              <a:gd name="connsiteX207" fmla="*/ 1356530 w 5349354"/>
              <a:gd name="connsiteY207" fmla="*/ 106899 h 280751"/>
              <a:gd name="connsiteX208" fmla="*/ 1350040 w 5349354"/>
              <a:gd name="connsiteY208" fmla="*/ 110350 h 280751"/>
              <a:gd name="connsiteX209" fmla="*/ 1242151 w 5349354"/>
              <a:gd name="connsiteY209" fmla="*/ 53461 h 280751"/>
              <a:gd name="connsiteX210" fmla="*/ 1134763 w 5349354"/>
              <a:gd name="connsiteY210" fmla="*/ 110350 h 280751"/>
              <a:gd name="connsiteX211" fmla="*/ 1026874 w 5349354"/>
              <a:gd name="connsiteY211" fmla="*/ 53461 h 280751"/>
              <a:gd name="connsiteX212" fmla="*/ 918985 w 5349354"/>
              <a:gd name="connsiteY212" fmla="*/ 110350 h 280751"/>
              <a:gd name="connsiteX213" fmla="*/ 811597 w 5349354"/>
              <a:gd name="connsiteY213" fmla="*/ 53461 h 280751"/>
              <a:gd name="connsiteX214" fmla="*/ 703708 w 5349354"/>
              <a:gd name="connsiteY214" fmla="*/ 110350 h 280751"/>
              <a:gd name="connsiteX215" fmla="*/ 700478 w 5349354"/>
              <a:gd name="connsiteY215" fmla="*/ 108648 h 280751"/>
              <a:gd name="connsiteX216" fmla="*/ 697277 w 5349354"/>
              <a:gd name="connsiteY216" fmla="*/ 110350 h 280751"/>
              <a:gd name="connsiteX217" fmla="*/ 589388 w 5349354"/>
              <a:gd name="connsiteY217" fmla="*/ 53461 h 280751"/>
              <a:gd name="connsiteX218" fmla="*/ 482000 w 5349354"/>
              <a:gd name="connsiteY218" fmla="*/ 110350 h 280751"/>
              <a:gd name="connsiteX219" fmla="*/ 374111 w 5349354"/>
              <a:gd name="connsiteY219" fmla="*/ 53461 h 280751"/>
              <a:gd name="connsiteX220" fmla="*/ 266222 w 5349354"/>
              <a:gd name="connsiteY220" fmla="*/ 110350 h 280751"/>
              <a:gd name="connsiteX221" fmla="*/ 158834 w 5349354"/>
              <a:gd name="connsiteY221" fmla="*/ 53461 h 280751"/>
              <a:gd name="connsiteX222" fmla="*/ 50945 w 5349354"/>
              <a:gd name="connsiteY222" fmla="*/ 110350 h 280751"/>
              <a:gd name="connsiteX223" fmla="*/ 0 w 5349354"/>
              <a:gd name="connsiteY223" fmla="*/ 83504 h 28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5349354" h="280751">
                <a:moveTo>
                  <a:pt x="158834" y="170401"/>
                </a:moveTo>
                <a:lnTo>
                  <a:pt x="266222" y="227290"/>
                </a:lnTo>
                <a:lnTo>
                  <a:pt x="374111" y="170401"/>
                </a:lnTo>
                <a:lnTo>
                  <a:pt x="482000" y="227290"/>
                </a:lnTo>
                <a:lnTo>
                  <a:pt x="589388" y="170401"/>
                </a:lnTo>
                <a:lnTo>
                  <a:pt x="700321" y="228891"/>
                </a:lnTo>
                <a:lnTo>
                  <a:pt x="811597" y="170401"/>
                </a:lnTo>
                <a:lnTo>
                  <a:pt x="918985" y="227290"/>
                </a:lnTo>
                <a:lnTo>
                  <a:pt x="1026874" y="170401"/>
                </a:lnTo>
                <a:lnTo>
                  <a:pt x="1134763" y="227290"/>
                </a:lnTo>
                <a:lnTo>
                  <a:pt x="1242151" y="170401"/>
                </a:lnTo>
                <a:lnTo>
                  <a:pt x="1356383" y="230630"/>
                </a:lnTo>
                <a:lnTo>
                  <a:pt x="1470968" y="170401"/>
                </a:lnTo>
                <a:lnTo>
                  <a:pt x="1578356" y="227290"/>
                </a:lnTo>
                <a:lnTo>
                  <a:pt x="1686245" y="170401"/>
                </a:lnTo>
                <a:lnTo>
                  <a:pt x="1794134" y="227290"/>
                </a:lnTo>
                <a:lnTo>
                  <a:pt x="1901522" y="170401"/>
                </a:lnTo>
                <a:lnTo>
                  <a:pt x="2012455" y="228891"/>
                </a:lnTo>
                <a:lnTo>
                  <a:pt x="2123731" y="170401"/>
                </a:lnTo>
                <a:lnTo>
                  <a:pt x="2231119" y="227290"/>
                </a:lnTo>
                <a:lnTo>
                  <a:pt x="2339008" y="170401"/>
                </a:lnTo>
                <a:lnTo>
                  <a:pt x="2446897" y="227290"/>
                </a:lnTo>
                <a:lnTo>
                  <a:pt x="2554285" y="170401"/>
                </a:lnTo>
                <a:lnTo>
                  <a:pt x="2674719" y="233901"/>
                </a:lnTo>
                <a:lnTo>
                  <a:pt x="2795527" y="170401"/>
                </a:lnTo>
                <a:lnTo>
                  <a:pt x="2902915" y="227290"/>
                </a:lnTo>
                <a:lnTo>
                  <a:pt x="3010804" y="170401"/>
                </a:lnTo>
                <a:lnTo>
                  <a:pt x="3118693" y="227290"/>
                </a:lnTo>
                <a:lnTo>
                  <a:pt x="3226081" y="170401"/>
                </a:lnTo>
                <a:lnTo>
                  <a:pt x="3337014" y="228891"/>
                </a:lnTo>
                <a:lnTo>
                  <a:pt x="3448290" y="170401"/>
                </a:lnTo>
                <a:lnTo>
                  <a:pt x="3555678" y="227290"/>
                </a:lnTo>
                <a:lnTo>
                  <a:pt x="3663567" y="170401"/>
                </a:lnTo>
                <a:lnTo>
                  <a:pt x="3771456" y="227290"/>
                </a:lnTo>
                <a:lnTo>
                  <a:pt x="3878844" y="170401"/>
                </a:lnTo>
                <a:lnTo>
                  <a:pt x="3993076" y="230630"/>
                </a:lnTo>
                <a:lnTo>
                  <a:pt x="4107661" y="170401"/>
                </a:lnTo>
                <a:lnTo>
                  <a:pt x="4215049" y="227290"/>
                </a:lnTo>
                <a:lnTo>
                  <a:pt x="4322938" y="170401"/>
                </a:lnTo>
                <a:lnTo>
                  <a:pt x="4430827" y="227290"/>
                </a:lnTo>
                <a:lnTo>
                  <a:pt x="4538215" y="170401"/>
                </a:lnTo>
                <a:lnTo>
                  <a:pt x="4649148" y="228891"/>
                </a:lnTo>
                <a:lnTo>
                  <a:pt x="4760424" y="170401"/>
                </a:lnTo>
                <a:lnTo>
                  <a:pt x="4867812" y="227290"/>
                </a:lnTo>
                <a:lnTo>
                  <a:pt x="4975701" y="170401"/>
                </a:lnTo>
                <a:lnTo>
                  <a:pt x="5083590" y="227290"/>
                </a:lnTo>
                <a:lnTo>
                  <a:pt x="5190978" y="170401"/>
                </a:lnTo>
                <a:lnTo>
                  <a:pt x="5349322" y="253888"/>
                </a:lnTo>
                <a:lnTo>
                  <a:pt x="5298867" y="280751"/>
                </a:lnTo>
                <a:lnTo>
                  <a:pt x="5190978" y="223862"/>
                </a:lnTo>
                <a:lnTo>
                  <a:pt x="5083590" y="280751"/>
                </a:lnTo>
                <a:lnTo>
                  <a:pt x="4975701" y="223862"/>
                </a:lnTo>
                <a:lnTo>
                  <a:pt x="4867812" y="280751"/>
                </a:lnTo>
                <a:lnTo>
                  <a:pt x="4760424" y="223862"/>
                </a:lnTo>
                <a:lnTo>
                  <a:pt x="4652535" y="280751"/>
                </a:lnTo>
                <a:lnTo>
                  <a:pt x="4649304" y="279048"/>
                </a:lnTo>
                <a:lnTo>
                  <a:pt x="4646104" y="280751"/>
                </a:lnTo>
                <a:lnTo>
                  <a:pt x="4538215" y="223862"/>
                </a:lnTo>
                <a:lnTo>
                  <a:pt x="4430827" y="280751"/>
                </a:lnTo>
                <a:lnTo>
                  <a:pt x="4322938" y="223862"/>
                </a:lnTo>
                <a:lnTo>
                  <a:pt x="4215049" y="280751"/>
                </a:lnTo>
                <a:lnTo>
                  <a:pt x="4107661" y="223862"/>
                </a:lnTo>
                <a:lnTo>
                  <a:pt x="3999772" y="280751"/>
                </a:lnTo>
                <a:lnTo>
                  <a:pt x="3993221" y="277297"/>
                </a:lnTo>
                <a:lnTo>
                  <a:pt x="3986733" y="280751"/>
                </a:lnTo>
                <a:lnTo>
                  <a:pt x="3878844" y="223862"/>
                </a:lnTo>
                <a:lnTo>
                  <a:pt x="3771456" y="280751"/>
                </a:lnTo>
                <a:lnTo>
                  <a:pt x="3663567" y="223862"/>
                </a:lnTo>
                <a:lnTo>
                  <a:pt x="3555678" y="280751"/>
                </a:lnTo>
                <a:lnTo>
                  <a:pt x="3448290" y="223862"/>
                </a:lnTo>
                <a:lnTo>
                  <a:pt x="3340401" y="280751"/>
                </a:lnTo>
                <a:lnTo>
                  <a:pt x="3337170" y="279048"/>
                </a:lnTo>
                <a:lnTo>
                  <a:pt x="3333970" y="280751"/>
                </a:lnTo>
                <a:lnTo>
                  <a:pt x="3226081" y="223862"/>
                </a:lnTo>
                <a:lnTo>
                  <a:pt x="3118693" y="280751"/>
                </a:lnTo>
                <a:lnTo>
                  <a:pt x="3010804" y="223862"/>
                </a:lnTo>
                <a:lnTo>
                  <a:pt x="2902915" y="280751"/>
                </a:lnTo>
                <a:lnTo>
                  <a:pt x="2795527" y="223862"/>
                </a:lnTo>
                <a:lnTo>
                  <a:pt x="2687638" y="280751"/>
                </a:lnTo>
                <a:lnTo>
                  <a:pt x="2674844" y="274005"/>
                </a:lnTo>
                <a:lnTo>
                  <a:pt x="2662174" y="280751"/>
                </a:lnTo>
                <a:lnTo>
                  <a:pt x="2554285" y="223862"/>
                </a:lnTo>
                <a:lnTo>
                  <a:pt x="2446897" y="280751"/>
                </a:lnTo>
                <a:lnTo>
                  <a:pt x="2339008" y="223862"/>
                </a:lnTo>
                <a:lnTo>
                  <a:pt x="2231119" y="280751"/>
                </a:lnTo>
                <a:lnTo>
                  <a:pt x="2123731" y="223862"/>
                </a:lnTo>
                <a:lnTo>
                  <a:pt x="2015842" y="280751"/>
                </a:lnTo>
                <a:lnTo>
                  <a:pt x="2012611" y="279048"/>
                </a:lnTo>
                <a:lnTo>
                  <a:pt x="2009411" y="280751"/>
                </a:lnTo>
                <a:lnTo>
                  <a:pt x="1901522" y="223862"/>
                </a:lnTo>
                <a:lnTo>
                  <a:pt x="1794134" y="280751"/>
                </a:lnTo>
                <a:lnTo>
                  <a:pt x="1686245" y="223862"/>
                </a:lnTo>
                <a:lnTo>
                  <a:pt x="1578356" y="280751"/>
                </a:lnTo>
                <a:lnTo>
                  <a:pt x="1470968" y="223862"/>
                </a:lnTo>
                <a:lnTo>
                  <a:pt x="1363079" y="280751"/>
                </a:lnTo>
                <a:lnTo>
                  <a:pt x="1356528" y="277297"/>
                </a:lnTo>
                <a:lnTo>
                  <a:pt x="1350040" y="280751"/>
                </a:lnTo>
                <a:lnTo>
                  <a:pt x="1242151" y="223862"/>
                </a:lnTo>
                <a:lnTo>
                  <a:pt x="1134763" y="280751"/>
                </a:lnTo>
                <a:lnTo>
                  <a:pt x="1026874" y="223862"/>
                </a:lnTo>
                <a:lnTo>
                  <a:pt x="918985" y="280751"/>
                </a:lnTo>
                <a:lnTo>
                  <a:pt x="811597" y="223862"/>
                </a:lnTo>
                <a:lnTo>
                  <a:pt x="703708" y="280751"/>
                </a:lnTo>
                <a:lnTo>
                  <a:pt x="700477" y="279048"/>
                </a:lnTo>
                <a:lnTo>
                  <a:pt x="697277" y="280751"/>
                </a:lnTo>
                <a:lnTo>
                  <a:pt x="589388" y="223862"/>
                </a:lnTo>
                <a:lnTo>
                  <a:pt x="482000" y="280751"/>
                </a:lnTo>
                <a:lnTo>
                  <a:pt x="374111" y="223862"/>
                </a:lnTo>
                <a:lnTo>
                  <a:pt x="266222" y="280751"/>
                </a:lnTo>
                <a:lnTo>
                  <a:pt x="158834" y="223862"/>
                </a:lnTo>
                <a:lnTo>
                  <a:pt x="50945" y="280751"/>
                </a:lnTo>
                <a:lnTo>
                  <a:pt x="0" y="253888"/>
                </a:lnTo>
                <a:close/>
                <a:moveTo>
                  <a:pt x="158834" y="0"/>
                </a:moveTo>
                <a:lnTo>
                  <a:pt x="266222" y="56889"/>
                </a:lnTo>
                <a:lnTo>
                  <a:pt x="374111" y="0"/>
                </a:lnTo>
                <a:lnTo>
                  <a:pt x="482000" y="56889"/>
                </a:lnTo>
                <a:lnTo>
                  <a:pt x="589388" y="0"/>
                </a:lnTo>
                <a:lnTo>
                  <a:pt x="700332" y="58495"/>
                </a:lnTo>
                <a:lnTo>
                  <a:pt x="811597" y="0"/>
                </a:lnTo>
                <a:lnTo>
                  <a:pt x="918985" y="56889"/>
                </a:lnTo>
                <a:lnTo>
                  <a:pt x="1026874" y="0"/>
                </a:lnTo>
                <a:lnTo>
                  <a:pt x="1134763" y="56889"/>
                </a:lnTo>
                <a:lnTo>
                  <a:pt x="1242151" y="0"/>
                </a:lnTo>
                <a:lnTo>
                  <a:pt x="1356394" y="60235"/>
                </a:lnTo>
                <a:lnTo>
                  <a:pt x="1470968" y="0"/>
                </a:lnTo>
                <a:lnTo>
                  <a:pt x="1578356" y="56889"/>
                </a:lnTo>
                <a:lnTo>
                  <a:pt x="1686245" y="0"/>
                </a:lnTo>
                <a:lnTo>
                  <a:pt x="1794134" y="56889"/>
                </a:lnTo>
                <a:lnTo>
                  <a:pt x="1901522" y="0"/>
                </a:lnTo>
                <a:lnTo>
                  <a:pt x="2012466" y="58495"/>
                </a:lnTo>
                <a:lnTo>
                  <a:pt x="2123731" y="0"/>
                </a:lnTo>
                <a:lnTo>
                  <a:pt x="2231119" y="56889"/>
                </a:lnTo>
                <a:lnTo>
                  <a:pt x="2339008" y="0"/>
                </a:lnTo>
                <a:lnTo>
                  <a:pt x="2446897" y="56889"/>
                </a:lnTo>
                <a:lnTo>
                  <a:pt x="2554285" y="0"/>
                </a:lnTo>
                <a:lnTo>
                  <a:pt x="2674732" y="63506"/>
                </a:lnTo>
                <a:lnTo>
                  <a:pt x="2795527" y="0"/>
                </a:lnTo>
                <a:lnTo>
                  <a:pt x="2902915" y="56889"/>
                </a:lnTo>
                <a:lnTo>
                  <a:pt x="3010804" y="0"/>
                </a:lnTo>
                <a:lnTo>
                  <a:pt x="3118693" y="56889"/>
                </a:lnTo>
                <a:lnTo>
                  <a:pt x="3226081" y="0"/>
                </a:lnTo>
                <a:lnTo>
                  <a:pt x="3337025" y="58495"/>
                </a:lnTo>
                <a:lnTo>
                  <a:pt x="3448290" y="0"/>
                </a:lnTo>
                <a:lnTo>
                  <a:pt x="3555678" y="56889"/>
                </a:lnTo>
                <a:lnTo>
                  <a:pt x="3663567" y="0"/>
                </a:lnTo>
                <a:lnTo>
                  <a:pt x="3771456" y="56889"/>
                </a:lnTo>
                <a:lnTo>
                  <a:pt x="3878844" y="0"/>
                </a:lnTo>
                <a:lnTo>
                  <a:pt x="3993087" y="60235"/>
                </a:lnTo>
                <a:lnTo>
                  <a:pt x="4107661" y="0"/>
                </a:lnTo>
                <a:lnTo>
                  <a:pt x="4215049" y="56889"/>
                </a:lnTo>
                <a:lnTo>
                  <a:pt x="4322938" y="0"/>
                </a:lnTo>
                <a:lnTo>
                  <a:pt x="4430827" y="56889"/>
                </a:lnTo>
                <a:lnTo>
                  <a:pt x="4538215" y="0"/>
                </a:lnTo>
                <a:lnTo>
                  <a:pt x="4649159" y="58495"/>
                </a:lnTo>
                <a:lnTo>
                  <a:pt x="4760424" y="0"/>
                </a:lnTo>
                <a:lnTo>
                  <a:pt x="4867812" y="56889"/>
                </a:lnTo>
                <a:lnTo>
                  <a:pt x="4975701" y="0"/>
                </a:lnTo>
                <a:lnTo>
                  <a:pt x="5083590" y="56889"/>
                </a:lnTo>
                <a:lnTo>
                  <a:pt x="5190978" y="0"/>
                </a:lnTo>
                <a:lnTo>
                  <a:pt x="5349354" y="83504"/>
                </a:lnTo>
                <a:lnTo>
                  <a:pt x="5298867" y="110350"/>
                </a:lnTo>
                <a:lnTo>
                  <a:pt x="5190978" y="53461"/>
                </a:lnTo>
                <a:lnTo>
                  <a:pt x="5083590" y="110350"/>
                </a:lnTo>
                <a:lnTo>
                  <a:pt x="4975701" y="53461"/>
                </a:lnTo>
                <a:lnTo>
                  <a:pt x="4867812" y="110350"/>
                </a:lnTo>
                <a:lnTo>
                  <a:pt x="4760424" y="53461"/>
                </a:lnTo>
                <a:lnTo>
                  <a:pt x="4652535" y="110350"/>
                </a:lnTo>
                <a:lnTo>
                  <a:pt x="4649305" y="108648"/>
                </a:lnTo>
                <a:lnTo>
                  <a:pt x="4646104" y="110350"/>
                </a:lnTo>
                <a:lnTo>
                  <a:pt x="4538215" y="53461"/>
                </a:lnTo>
                <a:lnTo>
                  <a:pt x="4430827" y="110350"/>
                </a:lnTo>
                <a:lnTo>
                  <a:pt x="4322938" y="53461"/>
                </a:lnTo>
                <a:lnTo>
                  <a:pt x="4215049" y="110350"/>
                </a:lnTo>
                <a:lnTo>
                  <a:pt x="4107661" y="53461"/>
                </a:lnTo>
                <a:lnTo>
                  <a:pt x="3999772" y="110350"/>
                </a:lnTo>
                <a:lnTo>
                  <a:pt x="3993223" y="106899"/>
                </a:lnTo>
                <a:lnTo>
                  <a:pt x="3986733" y="110350"/>
                </a:lnTo>
                <a:lnTo>
                  <a:pt x="3878844" y="53461"/>
                </a:lnTo>
                <a:lnTo>
                  <a:pt x="3771456" y="110350"/>
                </a:lnTo>
                <a:lnTo>
                  <a:pt x="3663567" y="53461"/>
                </a:lnTo>
                <a:lnTo>
                  <a:pt x="3555678" y="110350"/>
                </a:lnTo>
                <a:lnTo>
                  <a:pt x="3448290" y="53461"/>
                </a:lnTo>
                <a:lnTo>
                  <a:pt x="3340401" y="110350"/>
                </a:lnTo>
                <a:lnTo>
                  <a:pt x="3337171" y="108648"/>
                </a:lnTo>
                <a:lnTo>
                  <a:pt x="3333970" y="110350"/>
                </a:lnTo>
                <a:lnTo>
                  <a:pt x="3226081" y="53461"/>
                </a:lnTo>
                <a:lnTo>
                  <a:pt x="3118693" y="110350"/>
                </a:lnTo>
                <a:lnTo>
                  <a:pt x="3010804" y="53461"/>
                </a:lnTo>
                <a:lnTo>
                  <a:pt x="2902915" y="110350"/>
                </a:lnTo>
                <a:lnTo>
                  <a:pt x="2795527" y="53461"/>
                </a:lnTo>
                <a:lnTo>
                  <a:pt x="2687638" y="110350"/>
                </a:lnTo>
                <a:lnTo>
                  <a:pt x="2674848" y="103610"/>
                </a:lnTo>
                <a:lnTo>
                  <a:pt x="2662174" y="110350"/>
                </a:lnTo>
                <a:lnTo>
                  <a:pt x="2554285" y="53461"/>
                </a:lnTo>
                <a:lnTo>
                  <a:pt x="2446897" y="110350"/>
                </a:lnTo>
                <a:lnTo>
                  <a:pt x="2339008" y="53461"/>
                </a:lnTo>
                <a:lnTo>
                  <a:pt x="2231119" y="110350"/>
                </a:lnTo>
                <a:lnTo>
                  <a:pt x="2123731" y="53461"/>
                </a:lnTo>
                <a:lnTo>
                  <a:pt x="2015842" y="110350"/>
                </a:lnTo>
                <a:lnTo>
                  <a:pt x="2012612" y="108648"/>
                </a:lnTo>
                <a:lnTo>
                  <a:pt x="2009411" y="110350"/>
                </a:lnTo>
                <a:lnTo>
                  <a:pt x="1901522" y="53461"/>
                </a:lnTo>
                <a:lnTo>
                  <a:pt x="1794134" y="110350"/>
                </a:lnTo>
                <a:lnTo>
                  <a:pt x="1686245" y="53461"/>
                </a:lnTo>
                <a:lnTo>
                  <a:pt x="1578356" y="110350"/>
                </a:lnTo>
                <a:lnTo>
                  <a:pt x="1470968" y="53461"/>
                </a:lnTo>
                <a:lnTo>
                  <a:pt x="1363079" y="110350"/>
                </a:lnTo>
                <a:lnTo>
                  <a:pt x="1356530" y="106899"/>
                </a:lnTo>
                <a:lnTo>
                  <a:pt x="1350040" y="110350"/>
                </a:lnTo>
                <a:lnTo>
                  <a:pt x="1242151" y="53461"/>
                </a:lnTo>
                <a:lnTo>
                  <a:pt x="1134763" y="110350"/>
                </a:lnTo>
                <a:lnTo>
                  <a:pt x="1026874" y="53461"/>
                </a:lnTo>
                <a:lnTo>
                  <a:pt x="918985" y="110350"/>
                </a:lnTo>
                <a:lnTo>
                  <a:pt x="811597" y="53461"/>
                </a:lnTo>
                <a:lnTo>
                  <a:pt x="703708" y="110350"/>
                </a:lnTo>
                <a:lnTo>
                  <a:pt x="700478" y="108648"/>
                </a:lnTo>
                <a:lnTo>
                  <a:pt x="697277" y="110350"/>
                </a:lnTo>
                <a:lnTo>
                  <a:pt x="589388" y="53461"/>
                </a:lnTo>
                <a:lnTo>
                  <a:pt x="482000" y="110350"/>
                </a:lnTo>
                <a:lnTo>
                  <a:pt x="374111" y="53461"/>
                </a:lnTo>
                <a:lnTo>
                  <a:pt x="266222" y="110350"/>
                </a:lnTo>
                <a:lnTo>
                  <a:pt x="158834" y="53461"/>
                </a:lnTo>
                <a:lnTo>
                  <a:pt x="50945" y="110350"/>
                </a:lnTo>
                <a:lnTo>
                  <a:pt x="0" y="83504"/>
                </a:lnTo>
                <a:close/>
              </a:path>
            </a:pathLst>
          </a:custGeom>
          <a:solidFill>
            <a:schemeClr val="tx1">
              <a:lumMod val="50000"/>
              <a:lumOff val="50000"/>
            </a:schemeClr>
          </a:solidFill>
          <a:ln w="10616" cap="flat">
            <a:solidFill>
              <a:schemeClr val="bg1"/>
            </a:solidFill>
            <a:prstDash val="solid"/>
            <a:miter/>
          </a:ln>
        </p:spPr>
        <p:txBody>
          <a:bodyPr rtlCol="0" anchor="ctr"/>
          <a:lstStyle/>
          <a:p>
            <a:endParaRPr lang="ja-JP" altLang="en-US" dirty="0"/>
          </a:p>
        </p:txBody>
      </p:sp>
    </p:spTree>
    <p:extLst>
      <p:ext uri="{BB962C8B-B14F-4D97-AF65-F5344CB8AC3E}">
        <p14:creationId xmlns:p14="http://schemas.microsoft.com/office/powerpoint/2010/main" val="926249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03366-5A71-382F-C3C3-4D27FC0EFE2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0E0FA9D-F42C-A681-38FB-14F72A12991B}"/>
              </a:ext>
            </a:extLst>
          </p:cNvPr>
          <p:cNvPicPr>
            <a:picLocks noChangeAspect="1"/>
          </p:cNvPicPr>
          <p:nvPr/>
        </p:nvPicPr>
        <p:blipFill>
          <a:blip r:embed="rId2"/>
          <a:stretch>
            <a:fillRect/>
          </a:stretch>
        </p:blipFill>
        <p:spPr>
          <a:xfrm>
            <a:off x="491218" y="1235075"/>
            <a:ext cx="8763907" cy="4728936"/>
          </a:xfrm>
          <a:prstGeom prst="rect">
            <a:avLst/>
          </a:prstGeom>
          <a:ln>
            <a:solidFill>
              <a:schemeClr val="bg1">
                <a:lumMod val="65000"/>
              </a:schemeClr>
            </a:solidFill>
          </a:ln>
        </p:spPr>
      </p:pic>
      <p:sp>
        <p:nvSpPr>
          <p:cNvPr id="3" name="スライド番号プレースホルダー 2">
            <a:extLst>
              <a:ext uri="{FF2B5EF4-FFF2-40B4-BE49-F238E27FC236}">
                <a16:creationId xmlns:a16="http://schemas.microsoft.com/office/drawing/2014/main" id="{C4A4B05C-7A14-0798-5EF7-355795C0DE12}"/>
              </a:ext>
            </a:extLst>
          </p:cNvPr>
          <p:cNvSpPr>
            <a:spLocks noGrp="1"/>
          </p:cNvSpPr>
          <p:nvPr>
            <p:ph type="sldNum" sz="quarter" idx="10"/>
          </p:nvPr>
        </p:nvSpPr>
        <p:spPr/>
        <p:txBody>
          <a:bodyPr/>
          <a:lstStyle/>
          <a:p>
            <a:fld id="{543A0986-838B-4D2A-A95C-8CB1738263FE}" type="slidenum">
              <a:rPr lang="ja-JP" altLang="en-US" smtClean="0"/>
              <a:pPr/>
              <a:t>5</a:t>
            </a:fld>
            <a:endParaRPr lang="ja-JP" altLang="en-US" dirty="0"/>
          </a:p>
        </p:txBody>
      </p:sp>
      <p:sp>
        <p:nvSpPr>
          <p:cNvPr id="5" name="タイトル 4">
            <a:extLst>
              <a:ext uri="{FF2B5EF4-FFF2-40B4-BE49-F238E27FC236}">
                <a16:creationId xmlns:a16="http://schemas.microsoft.com/office/drawing/2014/main" id="{7CC0B1E1-01A5-C0EE-D334-62A97AA08C1A}"/>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4-2.</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運営状況報告の新規提出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3/3</a:t>
            </a:r>
            <a:endParaRPr kumimoji="1" lang="ja-JP" altLang="en-US" sz="2400" dirty="0"/>
          </a:p>
        </p:txBody>
      </p:sp>
      <p:sp>
        <p:nvSpPr>
          <p:cNvPr id="6" name="フッター プレースホルダー 5">
            <a:extLst>
              <a:ext uri="{FF2B5EF4-FFF2-40B4-BE49-F238E27FC236}">
                <a16:creationId xmlns:a16="http://schemas.microsoft.com/office/drawing/2014/main" id="{3069A64C-58A5-8846-56DB-CC9DAE07A18B}"/>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D14C02E2-3B33-34C2-9C6F-2A9EB821FCE4}"/>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6543480F-DC68-1F59-2DC6-B2B9A717BADE}"/>
              </a:ext>
            </a:extLst>
          </p:cNvPr>
          <p:cNvSpPr txBox="1"/>
          <p:nvPr/>
        </p:nvSpPr>
        <p:spPr bwMode="gray">
          <a:xfrm>
            <a:off x="417002" y="874826"/>
            <a:ext cx="2456873"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運営状況報告登録画面・完了画面</a:t>
            </a:r>
            <a:endParaRPr kumimoji="1" lang="en-US" altLang="ja-JP" sz="1100" dirty="0"/>
          </a:p>
        </p:txBody>
      </p:sp>
      <p:sp>
        <p:nvSpPr>
          <p:cNvPr id="15" name="正方形/長方形 14">
            <a:extLst>
              <a:ext uri="{FF2B5EF4-FFF2-40B4-BE49-F238E27FC236}">
                <a16:creationId xmlns:a16="http://schemas.microsoft.com/office/drawing/2014/main" id="{C18F2F22-F8C9-3680-9E02-365929592D62}"/>
              </a:ext>
            </a:extLst>
          </p:cNvPr>
          <p:cNvSpPr/>
          <p:nvPr/>
        </p:nvSpPr>
        <p:spPr bwMode="gray">
          <a:xfrm>
            <a:off x="504088" y="1635552"/>
            <a:ext cx="8747012" cy="4331308"/>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6" name="楕円 15">
            <a:extLst>
              <a:ext uri="{FF2B5EF4-FFF2-40B4-BE49-F238E27FC236}">
                <a16:creationId xmlns:a16="http://schemas.microsoft.com/office/drawing/2014/main" id="{112A55F0-108E-79CB-B2C7-B2354487ED05}"/>
              </a:ext>
            </a:extLst>
          </p:cNvPr>
          <p:cNvSpPr/>
          <p:nvPr/>
        </p:nvSpPr>
        <p:spPr>
          <a:xfrm>
            <a:off x="379284" y="1489263"/>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4</a:t>
            </a:r>
            <a:endParaRPr kumimoji="1" lang="ja-JP" altLang="en-US" sz="1000" b="1" dirty="0">
              <a:solidFill>
                <a:schemeClr val="accent6"/>
              </a:solidFill>
            </a:endParaRPr>
          </a:p>
        </p:txBody>
      </p:sp>
      <p:sp>
        <p:nvSpPr>
          <p:cNvPr id="17" name="吹き出し: 四角形 16">
            <a:extLst>
              <a:ext uri="{FF2B5EF4-FFF2-40B4-BE49-F238E27FC236}">
                <a16:creationId xmlns:a16="http://schemas.microsoft.com/office/drawing/2014/main" id="{2D80ADCB-C2B7-A2B5-E168-51A47CCB6F9D}"/>
              </a:ext>
            </a:extLst>
          </p:cNvPr>
          <p:cNvSpPr/>
          <p:nvPr/>
        </p:nvSpPr>
        <p:spPr bwMode="gray">
          <a:xfrm>
            <a:off x="3264740" y="2296373"/>
            <a:ext cx="3133367" cy="594609"/>
          </a:xfrm>
          <a:prstGeom prst="wedgeRectCallout">
            <a:avLst>
              <a:gd name="adj1" fmla="val -61707"/>
              <a:gd name="adj2" fmla="val 31104"/>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・運営状況報告詳細画面に遷移する</a:t>
            </a:r>
            <a:endParaRPr kumimoji="1" lang="en-US" altLang="ja-JP" sz="1200" dirty="0"/>
          </a:p>
          <a:p>
            <a:r>
              <a:rPr kumimoji="1" lang="ja-JP" altLang="en-US" sz="1200" dirty="0"/>
              <a:t>・提出した運営状況報告の確認・編集が可能</a:t>
            </a:r>
          </a:p>
        </p:txBody>
      </p:sp>
      <p:sp>
        <p:nvSpPr>
          <p:cNvPr id="18" name="正方形/長方形 17">
            <a:extLst>
              <a:ext uri="{FF2B5EF4-FFF2-40B4-BE49-F238E27FC236}">
                <a16:creationId xmlns:a16="http://schemas.microsoft.com/office/drawing/2014/main" id="{2849CC23-9282-B95C-6F3A-D87E31C9F887}"/>
              </a:ext>
            </a:extLst>
          </p:cNvPr>
          <p:cNvSpPr/>
          <p:nvPr/>
        </p:nvSpPr>
        <p:spPr bwMode="gray">
          <a:xfrm>
            <a:off x="1576814" y="2623127"/>
            <a:ext cx="1209929" cy="267855"/>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9" name="正方形/長方形 18">
            <a:extLst>
              <a:ext uri="{FF2B5EF4-FFF2-40B4-BE49-F238E27FC236}">
                <a16:creationId xmlns:a16="http://schemas.microsoft.com/office/drawing/2014/main" id="{45BD67D7-D6D1-4706-513C-70A9781E890E}"/>
              </a:ext>
            </a:extLst>
          </p:cNvPr>
          <p:cNvSpPr/>
          <p:nvPr/>
        </p:nvSpPr>
        <p:spPr bwMode="gray">
          <a:xfrm>
            <a:off x="3562350" y="5346384"/>
            <a:ext cx="2581151" cy="376712"/>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20" name="吹き出し: 四角形 19">
            <a:extLst>
              <a:ext uri="{FF2B5EF4-FFF2-40B4-BE49-F238E27FC236}">
                <a16:creationId xmlns:a16="http://schemas.microsoft.com/office/drawing/2014/main" id="{FF4F093E-FB0D-1E13-1DA6-E1578629499B}"/>
              </a:ext>
            </a:extLst>
          </p:cNvPr>
          <p:cNvSpPr/>
          <p:nvPr/>
        </p:nvSpPr>
        <p:spPr bwMode="gray">
          <a:xfrm>
            <a:off x="6561411" y="5170299"/>
            <a:ext cx="2492977" cy="352169"/>
          </a:xfrm>
          <a:prstGeom prst="wedgeRectCallout">
            <a:avLst>
              <a:gd name="adj1" fmla="val -61707"/>
              <a:gd name="adj2" fmla="val 31104"/>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・運営状況報告一覧画面へ遷移する</a:t>
            </a:r>
            <a:endParaRPr kumimoji="1" lang="en-US" altLang="ja-JP" sz="1200" dirty="0"/>
          </a:p>
        </p:txBody>
      </p:sp>
    </p:spTree>
    <p:extLst>
      <p:ext uri="{BB962C8B-B14F-4D97-AF65-F5344CB8AC3E}">
        <p14:creationId xmlns:p14="http://schemas.microsoft.com/office/powerpoint/2010/main" val="1727192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F35DE-B353-5BF9-6776-84FDBABBE42B}"/>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BE06E401-398F-0261-D6BF-069B0EA448E7}"/>
              </a:ext>
            </a:extLst>
          </p:cNvPr>
          <p:cNvSpPr>
            <a:spLocks noGrp="1"/>
          </p:cNvSpPr>
          <p:nvPr>
            <p:ph type="sldNum" sz="quarter" idx="10"/>
          </p:nvPr>
        </p:nvSpPr>
        <p:spPr/>
        <p:txBody>
          <a:bodyPr/>
          <a:lstStyle/>
          <a:p>
            <a:fld id="{543A0986-838B-4D2A-A95C-8CB1738263FE}" type="slidenum">
              <a:rPr lang="ja-JP" altLang="en-US" smtClean="0"/>
              <a:pPr/>
              <a:t>6</a:t>
            </a:fld>
            <a:endParaRPr lang="ja-JP" altLang="en-US" dirty="0"/>
          </a:p>
        </p:txBody>
      </p:sp>
      <p:sp>
        <p:nvSpPr>
          <p:cNvPr id="5" name="タイトル 4">
            <a:extLst>
              <a:ext uri="{FF2B5EF4-FFF2-40B4-BE49-F238E27FC236}">
                <a16:creationId xmlns:a16="http://schemas.microsoft.com/office/drawing/2014/main" id="{E0550230-6215-6145-C7A6-FD5E04FA85D8}"/>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4-3.</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運営状況報告の編集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1/4</a:t>
            </a:r>
            <a:endParaRPr kumimoji="1" lang="ja-JP" altLang="en-US" sz="2400" dirty="0"/>
          </a:p>
        </p:txBody>
      </p:sp>
      <p:sp>
        <p:nvSpPr>
          <p:cNvPr id="6" name="フッター プレースホルダー 5">
            <a:extLst>
              <a:ext uri="{FF2B5EF4-FFF2-40B4-BE49-F238E27FC236}">
                <a16:creationId xmlns:a16="http://schemas.microsoft.com/office/drawing/2014/main" id="{4A15971E-CDE0-362A-63D0-AACF98188FF3}"/>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72D220E0-C735-8B76-12B2-20BA7D2517F1}"/>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テキスト プレースホルダー 3">
            <a:extLst>
              <a:ext uri="{FF2B5EF4-FFF2-40B4-BE49-F238E27FC236}">
                <a16:creationId xmlns:a16="http://schemas.microsoft.com/office/drawing/2014/main" id="{D0D6E52C-12D0-5DA9-3FFD-3FB180311C3F}"/>
              </a:ext>
            </a:extLst>
          </p:cNvPr>
          <p:cNvSpPr txBox="1">
            <a:spLocks/>
          </p:cNvSpPr>
          <p:nvPr/>
        </p:nvSpPr>
        <p:spPr bwMode="gray">
          <a:xfrm>
            <a:off x="416400" y="905673"/>
            <a:ext cx="9075700" cy="460250"/>
          </a:xfrm>
          <a:prstGeom prst="rect">
            <a:avLst/>
          </a:prstGeom>
          <a:noFill/>
          <a:ln w="28575">
            <a:solidFill>
              <a:srgbClr val="002063"/>
            </a:solidFill>
          </a:ln>
        </p:spPr>
        <p:txBody>
          <a:bodyPr vert="horz" wrap="square" lIns="74769" tIns="74769" rIns="74769" bIns="74769" rtlCol="0" anchor="ctr">
            <a:noAutofit/>
          </a:bodyPr>
          <a:lstStyle>
            <a:lvl1pPr marL="0" marR="0" indent="0" algn="l" defTabSz="474756" rtl="0" eaLnBrk="1" fontAlgn="auto" latinLnBrk="0" hangingPunct="1">
              <a:lnSpc>
                <a:spcPct val="100000"/>
              </a:lnSpc>
              <a:spcBef>
                <a:spcPts val="0"/>
              </a:spcBef>
              <a:spcAft>
                <a:spcPts val="0"/>
              </a:spcAft>
              <a:buClrTx/>
              <a:buSzPct val="100000"/>
              <a:buFont typeface="Arial" panose="020B0604020202020204" pitchFamily="34" charset="0"/>
              <a:buNone/>
              <a:tabLst/>
              <a:defRPr kumimoji="1" sz="671" b="1" kern="1200" baseline="0">
                <a:solidFill>
                  <a:schemeClr val="accent1"/>
                </a:solidFill>
                <a:latin typeface="+mn-lt"/>
                <a:ea typeface="+mn-ea"/>
                <a:cs typeface="+mn-cs"/>
                <a:sym typeface="+mn-lt"/>
              </a:defRPr>
            </a:lvl1pPr>
            <a:lvl2pPr marL="86270"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n"/>
              <a:tabLst/>
              <a:defRPr kumimoji="1" lang="en-US" sz="575" b="0" kern="1200" dirty="0" smtClean="0">
                <a:solidFill>
                  <a:schemeClr val="tx1"/>
                </a:solidFill>
                <a:latin typeface="+mn-ea"/>
                <a:ea typeface="+mn-ea"/>
                <a:cs typeface="+mn-cs"/>
                <a:sym typeface="+mn-lt"/>
              </a:defRPr>
            </a:lvl2pPr>
            <a:lvl3pPr marL="172541"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Ø"/>
              <a:tabLst/>
              <a:defRPr kumimoji="1" lang="en-US" sz="575" b="0" kern="1200" dirty="0" smtClean="0">
                <a:solidFill>
                  <a:schemeClr val="tx1"/>
                </a:solidFill>
                <a:latin typeface="+mn-ea"/>
                <a:ea typeface="+mn-ea"/>
                <a:cs typeface="+mn-cs"/>
                <a:sym typeface="+mn-lt"/>
              </a:defRPr>
            </a:lvl3pPr>
            <a:lvl4pPr marL="241557" marR="0" indent="-69016" algn="l" defTabSz="474756" rtl="0" eaLnBrk="1" fontAlgn="auto" latinLnBrk="0" hangingPunct="1">
              <a:lnSpc>
                <a:spcPct val="110000"/>
              </a:lnSpc>
              <a:spcBef>
                <a:spcPts val="287"/>
              </a:spcBef>
              <a:spcAft>
                <a:spcPts val="0"/>
              </a:spcAft>
              <a:buClrTx/>
              <a:buSzPct val="100000"/>
              <a:buFont typeface="Arial" panose="020B0604020202020204" pitchFamily="34" charset="0"/>
              <a:buChar char="•"/>
              <a:tabLst/>
              <a:defRPr kumimoji="1" lang="en-US" sz="575" b="0" kern="1200" baseline="0" dirty="0" smtClean="0">
                <a:solidFill>
                  <a:schemeClr val="tx1"/>
                </a:solidFill>
                <a:latin typeface="+mn-ea"/>
                <a:ea typeface="+mn-ea"/>
                <a:cs typeface="+mn-cs"/>
                <a:sym typeface="+mn-lt"/>
              </a:defRPr>
            </a:lvl4pPr>
            <a:lvl5pPr marL="327827" indent="-86270" algn="l" defTabSz="414588" rtl="0" eaLnBrk="1" latinLnBrk="0" hangingPunct="1">
              <a:lnSpc>
                <a:spcPct val="110000"/>
              </a:lnSpc>
              <a:spcBef>
                <a:spcPts val="287"/>
              </a:spcBef>
              <a:spcAft>
                <a:spcPts val="0"/>
              </a:spcAft>
              <a:buClrTx/>
              <a:buSzPct val="100000"/>
              <a:buFont typeface="Verdana" panose="020B0604030504040204" pitchFamily="34" charset="0"/>
              <a:buChar char="−"/>
              <a:tabLst/>
              <a:defRPr kumimoji="1" lang="en-US" sz="575" kern="1200" baseline="0" dirty="0" smtClean="0">
                <a:solidFill>
                  <a:schemeClr val="tx1"/>
                </a:solidFill>
                <a:latin typeface="+mn-lt"/>
                <a:ea typeface="+mn-ea"/>
                <a:cs typeface="+mn-cs"/>
              </a:defRPr>
            </a:lvl5pPr>
            <a:lvl6pPr marL="414097" indent="-86270" algn="l" defTabSz="474756" rtl="0" eaLnBrk="1" latinLnBrk="0" hangingPunct="1">
              <a:lnSpc>
                <a:spcPct val="110000"/>
              </a:lnSpc>
              <a:spcBef>
                <a:spcPts val="287"/>
              </a:spcBef>
              <a:spcAft>
                <a:spcPts val="0"/>
              </a:spcAft>
              <a:buFont typeface="Wingdings" panose="05000000000000000000" pitchFamily="2" charset="2"/>
              <a:buChar char="ü"/>
              <a:defRPr kumimoji="1" sz="575" kern="1200" baseline="0">
                <a:solidFill>
                  <a:schemeClr val="tx1"/>
                </a:solidFill>
                <a:latin typeface="+mn-lt"/>
                <a:ea typeface="+mn-ea"/>
                <a:cs typeface="+mn-cs"/>
              </a:defRPr>
            </a:lvl6pPr>
            <a:lvl7pPr marL="276630" indent="-91587" algn="l" defTabSz="474756" rtl="0" eaLnBrk="1" latinLnBrk="0" hangingPunct="1">
              <a:spcBef>
                <a:spcPts val="0"/>
              </a:spcBef>
              <a:spcAft>
                <a:spcPts val="519"/>
              </a:spcAft>
              <a:buFont typeface="Verdana" panose="020B0604030504040204" pitchFamily="34" charset="0"/>
              <a:buChar char="−"/>
              <a:defRPr kumimoji="1" sz="623" kern="1200">
                <a:solidFill>
                  <a:schemeClr val="tx1"/>
                </a:solidFill>
                <a:latin typeface="+mn-lt"/>
                <a:ea typeface="+mn-ea"/>
                <a:cs typeface="+mn-cs"/>
              </a:defRPr>
            </a:lvl7pPr>
            <a:lvl8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8pPr>
            <a:lvl9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9pPr>
          </a:lstStyle>
          <a:p>
            <a:r>
              <a:rPr lang="ja-JP" altLang="en-US" sz="1400" dirty="0">
                <a:solidFill>
                  <a:schemeClr val="tx1"/>
                </a:solidFill>
              </a:rPr>
              <a:t>新規提出直後に誤りがあった場合もしくは東京都からの不備連絡があった際に運営状況報告の編集が可能です</a:t>
            </a:r>
          </a:p>
        </p:txBody>
      </p:sp>
      <p:sp>
        <p:nvSpPr>
          <p:cNvPr id="4" name="タイトル 3">
            <a:extLst>
              <a:ext uri="{FF2B5EF4-FFF2-40B4-BE49-F238E27FC236}">
                <a16:creationId xmlns:a16="http://schemas.microsoft.com/office/drawing/2014/main" id="{ECF4E52E-F101-577A-D010-6D772D2FE0EC}"/>
              </a:ext>
            </a:extLst>
          </p:cNvPr>
          <p:cNvSpPr txBox="1">
            <a:spLocks/>
          </p:cNvSpPr>
          <p:nvPr/>
        </p:nvSpPr>
        <p:spPr bwMode="gray">
          <a:xfrm>
            <a:off x="416402" y="1559123"/>
            <a:ext cx="3315089" cy="4573822"/>
          </a:xfrm>
          <a:prstGeom prst="rect">
            <a:avLst/>
          </a:prstGeom>
        </p:spPr>
        <p:txBody>
          <a:bodyPr vert="horz" lIns="0" tIns="0" rIns="0" bIns="0" rtlCol="0" anchor="t"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marL="184636" indent="-184636" fontAlgn="auto">
              <a:spcBef>
                <a:spcPts val="600"/>
              </a:spcBef>
              <a:spcAft>
                <a:spcPts val="0"/>
              </a:spcAft>
              <a:buFont typeface="Wingdings" panose="05000000000000000000" pitchFamily="2" charset="2"/>
              <a:buChar char="p"/>
            </a:pPr>
            <a:r>
              <a:rPr lang="ja-JP" altLang="en-US" sz="1600" dirty="0">
                <a:latin typeface="+mn-ea"/>
                <a:ea typeface="+mn-ea"/>
              </a:rPr>
              <a:t>操作手順</a:t>
            </a:r>
            <a:endParaRPr lang="en-US" altLang="ja-JP" sz="160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運営状況報告一覧画面から編集したい提出書類を探し、運営状況報告名のリンクを押下する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（添付ファイルの確認をする場合）運営状況報告詳細画面の、ファイル一覧で「ダウンロード」ボタンを押下する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提出した運営状況報告詳細画面で「編集」ボタンを押下し、登録画面に遷移する</a:t>
            </a:r>
            <a:endParaRPr lang="en-US" altLang="ja-JP" sz="1915"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登録画面で編集したい項目・ファイルを変更し、「次へ」ボタンを押下する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rPr>
              <a:t>確認画面で入力した事項に誤りがないか確認し、「提出」ボタンを押下する</a:t>
            </a:r>
            <a:endParaRPr lang="en-US" altLang="ja-JP" sz="1400" b="0" dirty="0">
              <a:latin typeface="+mn-ea"/>
            </a:endParaRPr>
          </a:p>
          <a:p>
            <a:pPr marL="554037" indent="-342900" fontAlgn="auto">
              <a:spcBef>
                <a:spcPts val="600"/>
              </a:spcBef>
              <a:spcAft>
                <a:spcPts val="0"/>
              </a:spcAft>
              <a:buFont typeface="+mj-lt"/>
              <a:buAutoNum type="arabicPeriod"/>
            </a:pPr>
            <a:r>
              <a:rPr lang="ja-JP" altLang="en-US" sz="1400" b="0" dirty="0">
                <a:latin typeface="+mn-ea"/>
              </a:rPr>
              <a:t>運営状況報告登録完了（完了画面に遷移する）</a:t>
            </a:r>
            <a:endParaRPr lang="en-US" altLang="ja-JP" sz="1400" b="0" dirty="0">
              <a:latin typeface="+mn-ea"/>
              <a:ea typeface="+mn-ea"/>
            </a:endParaRPr>
          </a:p>
          <a:p>
            <a:pPr marL="554037" indent="-342900" fontAlgn="auto">
              <a:spcBef>
                <a:spcPts val="600"/>
              </a:spcBef>
              <a:spcAft>
                <a:spcPts val="0"/>
              </a:spcAft>
              <a:buFont typeface="+mj-lt"/>
              <a:buAutoNum type="arabicPeriod"/>
            </a:pPr>
            <a:endParaRPr lang="en-US" altLang="ja-JP" sz="1400" b="0" dirty="0">
              <a:latin typeface="+mn-ea"/>
              <a:ea typeface="+mn-ea"/>
            </a:endParaRPr>
          </a:p>
        </p:txBody>
      </p:sp>
      <p:pic>
        <p:nvPicPr>
          <p:cNvPr id="12" name="図 11">
            <a:extLst>
              <a:ext uri="{FF2B5EF4-FFF2-40B4-BE49-F238E27FC236}">
                <a16:creationId xmlns:a16="http://schemas.microsoft.com/office/drawing/2014/main" id="{A24B000C-3DEE-B927-A38D-C67ED98A7B64}"/>
              </a:ext>
            </a:extLst>
          </p:cNvPr>
          <p:cNvPicPr>
            <a:picLocks noChangeAspect="1"/>
          </p:cNvPicPr>
          <p:nvPr/>
        </p:nvPicPr>
        <p:blipFill>
          <a:blip r:embed="rId2"/>
          <a:srcRect t="4714" r="886"/>
          <a:stretch>
            <a:fillRect/>
          </a:stretch>
        </p:blipFill>
        <p:spPr>
          <a:xfrm>
            <a:off x="3823854" y="3143059"/>
            <a:ext cx="5851571" cy="1763443"/>
          </a:xfrm>
          <a:prstGeom prst="rect">
            <a:avLst/>
          </a:prstGeom>
          <a:ln>
            <a:solidFill>
              <a:schemeClr val="bg2"/>
            </a:solidFill>
          </a:ln>
        </p:spPr>
      </p:pic>
      <p:sp>
        <p:nvSpPr>
          <p:cNvPr id="13" name="テキスト ボックス 12">
            <a:extLst>
              <a:ext uri="{FF2B5EF4-FFF2-40B4-BE49-F238E27FC236}">
                <a16:creationId xmlns:a16="http://schemas.microsoft.com/office/drawing/2014/main" id="{31EE65B3-D2DC-6013-78E1-D1512C859A06}"/>
              </a:ext>
            </a:extLst>
          </p:cNvPr>
          <p:cNvSpPr txBox="1"/>
          <p:nvPr/>
        </p:nvSpPr>
        <p:spPr bwMode="gray">
          <a:xfrm>
            <a:off x="3823854" y="2829728"/>
            <a:ext cx="2456873"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運営状況報告一覧画面</a:t>
            </a:r>
            <a:endParaRPr kumimoji="1" lang="en-US" altLang="ja-JP" sz="1100" dirty="0"/>
          </a:p>
        </p:txBody>
      </p:sp>
      <p:sp>
        <p:nvSpPr>
          <p:cNvPr id="14" name="吹き出し: 四角形 13">
            <a:extLst>
              <a:ext uri="{FF2B5EF4-FFF2-40B4-BE49-F238E27FC236}">
                <a16:creationId xmlns:a16="http://schemas.microsoft.com/office/drawing/2014/main" id="{B470227F-1DAD-CE6E-9968-9E6AC4B4300A}"/>
              </a:ext>
            </a:extLst>
          </p:cNvPr>
          <p:cNvSpPr/>
          <p:nvPr/>
        </p:nvSpPr>
        <p:spPr bwMode="gray">
          <a:xfrm>
            <a:off x="5142939" y="1499353"/>
            <a:ext cx="4058597" cy="1333867"/>
          </a:xfrm>
          <a:prstGeom prst="wedgeRectCallout">
            <a:avLst>
              <a:gd name="adj1" fmla="val -53169"/>
              <a:gd name="adj2" fmla="val 83515"/>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・プルダウンから一覧に表示するリストビューを選択可能</a:t>
            </a:r>
            <a:endParaRPr kumimoji="1" lang="en-US" altLang="ja-JP" sz="1200" dirty="0"/>
          </a:p>
          <a:p>
            <a:r>
              <a:rPr kumimoji="1" lang="ja-JP" altLang="en-US" sz="1200" dirty="0"/>
              <a:t>・リストビューは、提出した運営状況報告がすべて表示される「運営状況報告一覧」と、直近で閲覧した運営状況報告が表示される「最近参照したデータ」の</a:t>
            </a:r>
            <a:r>
              <a:rPr kumimoji="1" lang="en-US" altLang="ja-JP" sz="1200" dirty="0"/>
              <a:t>2</a:t>
            </a:r>
            <a:r>
              <a:rPr kumimoji="1" lang="ja-JP" altLang="en-US" sz="1200" dirty="0"/>
              <a:t>種類</a:t>
            </a:r>
            <a:endParaRPr kumimoji="1" lang="en-US" altLang="ja-JP" sz="1200" dirty="0"/>
          </a:p>
          <a:p>
            <a:r>
              <a:rPr kumimoji="1" lang="en-US" altLang="ja-JP" sz="1200" dirty="0"/>
              <a:t>※</a:t>
            </a:r>
            <a:r>
              <a:rPr kumimoji="1" lang="ja-JP" altLang="en-US" sz="1200" dirty="0"/>
              <a:t>提出直後に編集する場合は「運営状況報告一覧」で運営状況報告の降順にする</a:t>
            </a:r>
          </a:p>
        </p:txBody>
      </p:sp>
      <p:sp>
        <p:nvSpPr>
          <p:cNvPr id="15" name="正方形/長方形 14">
            <a:extLst>
              <a:ext uri="{FF2B5EF4-FFF2-40B4-BE49-F238E27FC236}">
                <a16:creationId xmlns:a16="http://schemas.microsoft.com/office/drawing/2014/main" id="{D0B09EC9-1615-5E6E-E461-814B0A43B5A5}"/>
              </a:ext>
            </a:extLst>
          </p:cNvPr>
          <p:cNvSpPr/>
          <p:nvPr/>
        </p:nvSpPr>
        <p:spPr bwMode="gray">
          <a:xfrm>
            <a:off x="3816017" y="3143057"/>
            <a:ext cx="1136983" cy="285943"/>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6" name="正方形/長方形 15">
            <a:extLst>
              <a:ext uri="{FF2B5EF4-FFF2-40B4-BE49-F238E27FC236}">
                <a16:creationId xmlns:a16="http://schemas.microsoft.com/office/drawing/2014/main" id="{AD180BF1-7958-6F0C-F15A-6DDF381E91E3}"/>
              </a:ext>
            </a:extLst>
          </p:cNvPr>
          <p:cNvSpPr/>
          <p:nvPr/>
        </p:nvSpPr>
        <p:spPr bwMode="gray">
          <a:xfrm>
            <a:off x="4202545" y="3814949"/>
            <a:ext cx="750456" cy="246746"/>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7" name="楕円 16">
            <a:extLst>
              <a:ext uri="{FF2B5EF4-FFF2-40B4-BE49-F238E27FC236}">
                <a16:creationId xmlns:a16="http://schemas.microsoft.com/office/drawing/2014/main" id="{B2C9BD6E-03FA-5758-0BC0-F1444CED3B27}"/>
              </a:ext>
            </a:extLst>
          </p:cNvPr>
          <p:cNvSpPr/>
          <p:nvPr/>
        </p:nvSpPr>
        <p:spPr>
          <a:xfrm>
            <a:off x="3739329" y="3056979"/>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1</a:t>
            </a:r>
            <a:endParaRPr kumimoji="1" lang="ja-JP" altLang="en-US" sz="1000" b="1" dirty="0">
              <a:solidFill>
                <a:schemeClr val="accent6"/>
              </a:solidFill>
            </a:endParaRPr>
          </a:p>
        </p:txBody>
      </p:sp>
      <p:sp>
        <p:nvSpPr>
          <p:cNvPr id="18" name="正方形/長方形 17">
            <a:extLst>
              <a:ext uri="{FF2B5EF4-FFF2-40B4-BE49-F238E27FC236}">
                <a16:creationId xmlns:a16="http://schemas.microsoft.com/office/drawing/2014/main" id="{49647D08-E48A-D6C9-A593-528E1F889010}"/>
              </a:ext>
            </a:extLst>
          </p:cNvPr>
          <p:cNvSpPr/>
          <p:nvPr/>
        </p:nvSpPr>
        <p:spPr bwMode="gray">
          <a:xfrm>
            <a:off x="416399" y="5500504"/>
            <a:ext cx="6418509" cy="1015369"/>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marL="496887" indent="-285750" fontAlgn="auto">
              <a:spcBef>
                <a:spcPts val="600"/>
              </a:spcBef>
              <a:spcAft>
                <a:spcPts val="0"/>
              </a:spcAft>
              <a:buFont typeface="Arial" panose="020B0604020202020204" pitchFamily="34" charset="0"/>
              <a:buChar char="•"/>
            </a:pPr>
            <a:r>
              <a:rPr lang="ja-JP" altLang="en-US" sz="1400" dirty="0">
                <a:latin typeface="+mn-ea"/>
              </a:rPr>
              <a:t>都に提出後、都が確認中のものは編集できません。</a:t>
            </a:r>
            <a:endParaRPr lang="en-US" altLang="ja-JP" sz="1400" dirty="0">
              <a:latin typeface="+mn-ea"/>
            </a:endParaRPr>
          </a:p>
          <a:p>
            <a:pPr marL="496887" indent="-285750" fontAlgn="auto">
              <a:spcBef>
                <a:spcPts val="600"/>
              </a:spcBef>
              <a:spcAft>
                <a:spcPts val="0"/>
              </a:spcAft>
              <a:buFont typeface="Arial" panose="020B0604020202020204" pitchFamily="34" charset="0"/>
              <a:buChar char="•"/>
            </a:pPr>
            <a:r>
              <a:rPr lang="ja-JP" altLang="en-US" sz="1400" dirty="0">
                <a:latin typeface="+mn-ea"/>
              </a:rPr>
              <a:t>ステータスが「提出済」の場合は修正可能です。</a:t>
            </a:r>
            <a:endParaRPr lang="en-US" altLang="ja-JP" sz="1400" dirty="0">
              <a:latin typeface="+mn-ea"/>
            </a:endParaRPr>
          </a:p>
          <a:p>
            <a:pPr marL="496887" indent="-285750" fontAlgn="auto">
              <a:spcBef>
                <a:spcPts val="600"/>
              </a:spcBef>
              <a:spcAft>
                <a:spcPts val="0"/>
              </a:spcAft>
              <a:buFont typeface="Arial" panose="020B0604020202020204" pitchFamily="34" charset="0"/>
              <a:buChar char="•"/>
            </a:pPr>
            <a:r>
              <a:rPr lang="ja-JP" altLang="en-US" sz="1400" dirty="0">
                <a:latin typeface="+mn-ea"/>
              </a:rPr>
              <a:t>添付ファイルは添付ファイルはファイル一覧から編集・削除ができません。</a:t>
            </a:r>
          </a:p>
        </p:txBody>
      </p:sp>
    </p:spTree>
    <p:extLst>
      <p:ext uri="{BB962C8B-B14F-4D97-AF65-F5344CB8AC3E}">
        <p14:creationId xmlns:p14="http://schemas.microsoft.com/office/powerpoint/2010/main" val="1391399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382A6-94F9-1700-E811-72F22C31630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21C6835-62E3-0085-A48A-384703F0818D}"/>
              </a:ext>
            </a:extLst>
          </p:cNvPr>
          <p:cNvPicPr>
            <a:picLocks noChangeAspect="1"/>
          </p:cNvPicPr>
          <p:nvPr/>
        </p:nvPicPr>
        <p:blipFill>
          <a:blip r:embed="rId2"/>
          <a:stretch>
            <a:fillRect/>
          </a:stretch>
        </p:blipFill>
        <p:spPr>
          <a:xfrm>
            <a:off x="2608914" y="1262741"/>
            <a:ext cx="6872571" cy="5167087"/>
          </a:xfrm>
          <a:prstGeom prst="rect">
            <a:avLst/>
          </a:prstGeom>
          <a:ln>
            <a:solidFill>
              <a:schemeClr val="bg1">
                <a:lumMod val="65000"/>
              </a:schemeClr>
            </a:solidFill>
          </a:ln>
        </p:spPr>
      </p:pic>
      <p:sp>
        <p:nvSpPr>
          <p:cNvPr id="3" name="スライド番号プレースホルダー 2">
            <a:extLst>
              <a:ext uri="{FF2B5EF4-FFF2-40B4-BE49-F238E27FC236}">
                <a16:creationId xmlns:a16="http://schemas.microsoft.com/office/drawing/2014/main" id="{F31359A1-3DB9-F968-B909-DFBA289418C8}"/>
              </a:ext>
            </a:extLst>
          </p:cNvPr>
          <p:cNvSpPr>
            <a:spLocks noGrp="1"/>
          </p:cNvSpPr>
          <p:nvPr>
            <p:ph type="sldNum" sz="quarter" idx="10"/>
          </p:nvPr>
        </p:nvSpPr>
        <p:spPr/>
        <p:txBody>
          <a:bodyPr/>
          <a:lstStyle/>
          <a:p>
            <a:fld id="{543A0986-838B-4D2A-A95C-8CB1738263FE}" type="slidenum">
              <a:rPr lang="ja-JP" altLang="en-US" smtClean="0"/>
              <a:pPr/>
              <a:t>7</a:t>
            </a:fld>
            <a:endParaRPr lang="ja-JP" altLang="en-US" dirty="0"/>
          </a:p>
        </p:txBody>
      </p:sp>
      <p:sp>
        <p:nvSpPr>
          <p:cNvPr id="5" name="タイトル 4">
            <a:extLst>
              <a:ext uri="{FF2B5EF4-FFF2-40B4-BE49-F238E27FC236}">
                <a16:creationId xmlns:a16="http://schemas.microsoft.com/office/drawing/2014/main" id="{7C7359FE-17E1-DE60-E28D-DF73E4108EC0}"/>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4-3.</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運営状況報告の編集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2/4</a:t>
            </a:r>
            <a:endParaRPr kumimoji="1" lang="ja-JP" altLang="en-US" sz="2400" dirty="0"/>
          </a:p>
        </p:txBody>
      </p:sp>
      <p:sp>
        <p:nvSpPr>
          <p:cNvPr id="6" name="フッター プレースホルダー 5">
            <a:extLst>
              <a:ext uri="{FF2B5EF4-FFF2-40B4-BE49-F238E27FC236}">
                <a16:creationId xmlns:a16="http://schemas.microsoft.com/office/drawing/2014/main" id="{03F2B7F0-155B-39E8-977A-017496A4C57A}"/>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ED7B0A0D-D54E-6FE4-1AEA-B1EA6B58E767}"/>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D6A1F9BB-990A-76AF-33A2-5D19715F343F}"/>
              </a:ext>
            </a:extLst>
          </p:cNvPr>
          <p:cNvSpPr txBox="1"/>
          <p:nvPr/>
        </p:nvSpPr>
        <p:spPr bwMode="gray">
          <a:xfrm>
            <a:off x="2671062" y="907425"/>
            <a:ext cx="2456873"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運営状況報告詳細画面</a:t>
            </a:r>
            <a:endParaRPr kumimoji="1" lang="en-US" altLang="ja-JP" sz="1100" dirty="0"/>
          </a:p>
        </p:txBody>
      </p:sp>
      <p:sp>
        <p:nvSpPr>
          <p:cNvPr id="14" name="吹き出し: 四角形 13">
            <a:extLst>
              <a:ext uri="{FF2B5EF4-FFF2-40B4-BE49-F238E27FC236}">
                <a16:creationId xmlns:a16="http://schemas.microsoft.com/office/drawing/2014/main" id="{BF02327D-7C8E-6099-587C-FB2706C98C9C}"/>
              </a:ext>
            </a:extLst>
          </p:cNvPr>
          <p:cNvSpPr/>
          <p:nvPr/>
        </p:nvSpPr>
        <p:spPr bwMode="gray">
          <a:xfrm>
            <a:off x="5359524" y="3081358"/>
            <a:ext cx="2185888" cy="796767"/>
          </a:xfrm>
          <a:prstGeom prst="wedgeRectCallout">
            <a:avLst>
              <a:gd name="adj1" fmla="val -44748"/>
              <a:gd name="adj2" fmla="val -95114"/>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・ステータスが「提出済」の場合は修正可能</a:t>
            </a:r>
            <a:endParaRPr kumimoji="1" lang="en-US" altLang="ja-JP" sz="1200" dirty="0"/>
          </a:p>
        </p:txBody>
      </p:sp>
      <p:sp>
        <p:nvSpPr>
          <p:cNvPr id="15" name="吹き出し: 四角形 14">
            <a:extLst>
              <a:ext uri="{FF2B5EF4-FFF2-40B4-BE49-F238E27FC236}">
                <a16:creationId xmlns:a16="http://schemas.microsoft.com/office/drawing/2014/main" id="{A2DF39C0-04A5-273A-405C-E8797D08FD57}"/>
              </a:ext>
            </a:extLst>
          </p:cNvPr>
          <p:cNvSpPr/>
          <p:nvPr/>
        </p:nvSpPr>
        <p:spPr bwMode="gray">
          <a:xfrm>
            <a:off x="424515" y="1606951"/>
            <a:ext cx="2254060" cy="352169"/>
          </a:xfrm>
          <a:prstGeom prst="wedgeRectCallout">
            <a:avLst>
              <a:gd name="adj1" fmla="val 67477"/>
              <a:gd name="adj2" fmla="val 52086"/>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・運営状況報告一覧画面へ遷移</a:t>
            </a:r>
            <a:endParaRPr kumimoji="1" lang="en-US" altLang="ja-JP" sz="1200" dirty="0"/>
          </a:p>
        </p:txBody>
      </p:sp>
      <p:sp>
        <p:nvSpPr>
          <p:cNvPr id="16" name="吹き出し: 四角形 15">
            <a:extLst>
              <a:ext uri="{FF2B5EF4-FFF2-40B4-BE49-F238E27FC236}">
                <a16:creationId xmlns:a16="http://schemas.microsoft.com/office/drawing/2014/main" id="{09D12999-9878-9184-CA2B-886497A505E3}"/>
              </a:ext>
            </a:extLst>
          </p:cNvPr>
          <p:cNvSpPr/>
          <p:nvPr/>
        </p:nvSpPr>
        <p:spPr bwMode="gray">
          <a:xfrm>
            <a:off x="424515" y="2219668"/>
            <a:ext cx="2254060" cy="602716"/>
          </a:xfrm>
          <a:prstGeom prst="wedgeRectCallout">
            <a:avLst>
              <a:gd name="adj1" fmla="val 123866"/>
              <a:gd name="adj2" fmla="val -38281"/>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・運営状況報告の項目、ファイルを編集・削除したい場合に押下</a:t>
            </a:r>
            <a:endParaRPr kumimoji="1" lang="en-US" altLang="ja-JP" sz="1200" dirty="0"/>
          </a:p>
        </p:txBody>
      </p:sp>
      <p:sp>
        <p:nvSpPr>
          <p:cNvPr id="17" name="正方形/長方形 16">
            <a:extLst>
              <a:ext uri="{FF2B5EF4-FFF2-40B4-BE49-F238E27FC236}">
                <a16:creationId xmlns:a16="http://schemas.microsoft.com/office/drawing/2014/main" id="{C2CC9469-B2BA-F0EC-3130-5C3FE3283EA9}"/>
              </a:ext>
            </a:extLst>
          </p:cNvPr>
          <p:cNvSpPr/>
          <p:nvPr/>
        </p:nvSpPr>
        <p:spPr bwMode="gray">
          <a:xfrm>
            <a:off x="6368474" y="4861474"/>
            <a:ext cx="695366" cy="286855"/>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8" name="楕円 17">
            <a:extLst>
              <a:ext uri="{FF2B5EF4-FFF2-40B4-BE49-F238E27FC236}">
                <a16:creationId xmlns:a16="http://schemas.microsoft.com/office/drawing/2014/main" id="{B1FD19AE-3ADB-32E2-8068-B0D3A058936F}"/>
              </a:ext>
            </a:extLst>
          </p:cNvPr>
          <p:cNvSpPr/>
          <p:nvPr/>
        </p:nvSpPr>
        <p:spPr>
          <a:xfrm>
            <a:off x="6166816" y="4787756"/>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2</a:t>
            </a:r>
            <a:endParaRPr kumimoji="1" lang="ja-JP" altLang="en-US" sz="1000" b="1" dirty="0">
              <a:solidFill>
                <a:schemeClr val="accent6"/>
              </a:solidFill>
            </a:endParaRPr>
          </a:p>
        </p:txBody>
      </p:sp>
      <p:sp>
        <p:nvSpPr>
          <p:cNvPr id="19" name="正方形/長方形 18">
            <a:extLst>
              <a:ext uri="{FF2B5EF4-FFF2-40B4-BE49-F238E27FC236}">
                <a16:creationId xmlns:a16="http://schemas.microsoft.com/office/drawing/2014/main" id="{E50A2E32-99A9-7001-3834-2301C901F2C5}"/>
              </a:ext>
            </a:extLst>
          </p:cNvPr>
          <p:cNvSpPr/>
          <p:nvPr/>
        </p:nvSpPr>
        <p:spPr bwMode="gray">
          <a:xfrm>
            <a:off x="4383162" y="2117036"/>
            <a:ext cx="450530" cy="261988"/>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20" name="楕円 19">
            <a:extLst>
              <a:ext uri="{FF2B5EF4-FFF2-40B4-BE49-F238E27FC236}">
                <a16:creationId xmlns:a16="http://schemas.microsoft.com/office/drawing/2014/main" id="{6E2BF598-B670-712B-A36C-4AD2F2ECAFED}"/>
              </a:ext>
            </a:extLst>
          </p:cNvPr>
          <p:cNvSpPr/>
          <p:nvPr/>
        </p:nvSpPr>
        <p:spPr>
          <a:xfrm>
            <a:off x="4303976" y="2007033"/>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3</a:t>
            </a:r>
            <a:endParaRPr kumimoji="1" lang="ja-JP" altLang="en-US" sz="1000" b="1" dirty="0">
              <a:solidFill>
                <a:schemeClr val="accent6"/>
              </a:solidFill>
            </a:endParaRPr>
          </a:p>
        </p:txBody>
      </p:sp>
      <p:sp>
        <p:nvSpPr>
          <p:cNvPr id="21" name="吹き出し: 四角形 20">
            <a:extLst>
              <a:ext uri="{FF2B5EF4-FFF2-40B4-BE49-F238E27FC236}">
                <a16:creationId xmlns:a16="http://schemas.microsoft.com/office/drawing/2014/main" id="{9EA8EF3E-F5CD-2683-1CDF-DECA21C6FD1A}"/>
              </a:ext>
            </a:extLst>
          </p:cNvPr>
          <p:cNvSpPr/>
          <p:nvPr/>
        </p:nvSpPr>
        <p:spPr bwMode="gray">
          <a:xfrm>
            <a:off x="7654832" y="2563005"/>
            <a:ext cx="1963305" cy="622534"/>
          </a:xfrm>
          <a:prstGeom prst="wedgeRectCallout">
            <a:avLst>
              <a:gd name="adj1" fmla="val 6617"/>
              <a:gd name="adj2" fmla="val -78329"/>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・都職員からのお知らせ一覧</a:t>
            </a:r>
            <a:endParaRPr kumimoji="1" lang="en-US" altLang="ja-JP" sz="1200" dirty="0"/>
          </a:p>
          <a:p>
            <a:r>
              <a:rPr kumimoji="1" lang="ja-JP" altLang="en-US" sz="1200" dirty="0"/>
              <a:t>・件名押下でお知らせ詳細に遷移</a:t>
            </a:r>
          </a:p>
        </p:txBody>
      </p:sp>
      <p:sp>
        <p:nvSpPr>
          <p:cNvPr id="22" name="正方形/長方形 21">
            <a:extLst>
              <a:ext uri="{FF2B5EF4-FFF2-40B4-BE49-F238E27FC236}">
                <a16:creationId xmlns:a16="http://schemas.microsoft.com/office/drawing/2014/main" id="{0CBFCE4B-63D8-35A8-D880-2FF220680AB2}"/>
              </a:ext>
            </a:extLst>
          </p:cNvPr>
          <p:cNvSpPr/>
          <p:nvPr/>
        </p:nvSpPr>
        <p:spPr bwMode="gray">
          <a:xfrm>
            <a:off x="3126468" y="1899818"/>
            <a:ext cx="563336" cy="224476"/>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23" name="正方形/長方形 22">
            <a:extLst>
              <a:ext uri="{FF2B5EF4-FFF2-40B4-BE49-F238E27FC236}">
                <a16:creationId xmlns:a16="http://schemas.microsoft.com/office/drawing/2014/main" id="{8E153503-D9A3-DDB0-84A3-4AFE6BD77C4E}"/>
              </a:ext>
            </a:extLst>
          </p:cNvPr>
          <p:cNvSpPr/>
          <p:nvPr/>
        </p:nvSpPr>
        <p:spPr bwMode="gray">
          <a:xfrm>
            <a:off x="2671062" y="4680199"/>
            <a:ext cx="4483161" cy="918072"/>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24" name="正方形/長方形 23">
            <a:extLst>
              <a:ext uri="{FF2B5EF4-FFF2-40B4-BE49-F238E27FC236}">
                <a16:creationId xmlns:a16="http://schemas.microsoft.com/office/drawing/2014/main" id="{CC3562E9-812F-5A90-97A2-D0D0685806B2}"/>
              </a:ext>
            </a:extLst>
          </p:cNvPr>
          <p:cNvSpPr/>
          <p:nvPr/>
        </p:nvSpPr>
        <p:spPr bwMode="gray">
          <a:xfrm>
            <a:off x="4938486" y="2409693"/>
            <a:ext cx="2118096" cy="283615"/>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25" name="正方形/長方形 24">
            <a:extLst>
              <a:ext uri="{FF2B5EF4-FFF2-40B4-BE49-F238E27FC236}">
                <a16:creationId xmlns:a16="http://schemas.microsoft.com/office/drawing/2014/main" id="{4F7727D9-BC33-6549-2298-B0B09E3977F7}"/>
              </a:ext>
            </a:extLst>
          </p:cNvPr>
          <p:cNvSpPr/>
          <p:nvPr/>
        </p:nvSpPr>
        <p:spPr bwMode="gray">
          <a:xfrm>
            <a:off x="7159880" y="1896803"/>
            <a:ext cx="2331803" cy="460249"/>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2" name="吹き出し: 四角形 11">
            <a:extLst>
              <a:ext uri="{FF2B5EF4-FFF2-40B4-BE49-F238E27FC236}">
                <a16:creationId xmlns:a16="http://schemas.microsoft.com/office/drawing/2014/main" id="{1AD7A435-DF34-722E-AE80-2CDD9D6F5877}"/>
              </a:ext>
            </a:extLst>
          </p:cNvPr>
          <p:cNvSpPr/>
          <p:nvPr/>
        </p:nvSpPr>
        <p:spPr bwMode="gray">
          <a:xfrm>
            <a:off x="210174" y="3992688"/>
            <a:ext cx="2185888" cy="1590136"/>
          </a:xfrm>
          <a:prstGeom prst="wedgeRectCallout">
            <a:avLst>
              <a:gd name="adj1" fmla="val 59911"/>
              <a:gd name="adj2" fmla="val 7754"/>
            </a:avLst>
          </a:prstGeom>
          <a:solidFill>
            <a:schemeClr val="bg1"/>
          </a:solidFill>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・ファイル一覧から登録時に添付したファイルを確認可能</a:t>
            </a:r>
            <a:endParaRPr kumimoji="1" lang="en-US" altLang="ja-JP" sz="1200" dirty="0"/>
          </a:p>
          <a:p>
            <a:r>
              <a:rPr kumimoji="1" lang="ja-JP" altLang="en-US" sz="1200" dirty="0"/>
              <a:t>・ファイルの中身を確認するためには、②「ダウンロード」ボタンを押下する必要あり</a:t>
            </a:r>
            <a:endParaRPr kumimoji="1" lang="en-US" altLang="ja-JP" sz="1200" dirty="0"/>
          </a:p>
          <a:p>
            <a:r>
              <a:rPr kumimoji="1" lang="ja-JP" altLang="en-US" sz="1200" dirty="0"/>
              <a:t>・</a:t>
            </a:r>
            <a:r>
              <a:rPr lang="ja-JP" altLang="en-US" sz="1200" dirty="0">
                <a:latin typeface="+mn-ea"/>
              </a:rPr>
              <a:t>添付ファイルはファイル一覧から編集・削除不可能</a:t>
            </a:r>
            <a:endParaRPr kumimoji="1" lang="ja-JP" altLang="en-US" sz="1200" dirty="0"/>
          </a:p>
        </p:txBody>
      </p:sp>
    </p:spTree>
    <p:extLst>
      <p:ext uri="{BB962C8B-B14F-4D97-AF65-F5344CB8AC3E}">
        <p14:creationId xmlns:p14="http://schemas.microsoft.com/office/powerpoint/2010/main" val="65585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82752-F527-4350-0DBB-0956F98C11AE}"/>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3C4DBAB-7981-D97B-A20C-1B6CBB7B5913}"/>
              </a:ext>
            </a:extLst>
          </p:cNvPr>
          <p:cNvSpPr>
            <a:spLocks noGrp="1"/>
          </p:cNvSpPr>
          <p:nvPr>
            <p:ph type="sldNum" sz="quarter" idx="10"/>
          </p:nvPr>
        </p:nvSpPr>
        <p:spPr/>
        <p:txBody>
          <a:bodyPr/>
          <a:lstStyle/>
          <a:p>
            <a:fld id="{543A0986-838B-4D2A-A95C-8CB1738263FE}" type="slidenum">
              <a:rPr lang="ja-JP" altLang="en-US" smtClean="0"/>
              <a:pPr/>
              <a:t>8</a:t>
            </a:fld>
            <a:endParaRPr lang="ja-JP" altLang="en-US" dirty="0"/>
          </a:p>
        </p:txBody>
      </p:sp>
      <p:sp>
        <p:nvSpPr>
          <p:cNvPr id="5" name="タイトル 4">
            <a:extLst>
              <a:ext uri="{FF2B5EF4-FFF2-40B4-BE49-F238E27FC236}">
                <a16:creationId xmlns:a16="http://schemas.microsoft.com/office/drawing/2014/main" id="{EC53097B-5D3B-0003-5AEF-1B76AD321D8F}"/>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4-3.</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運営状況報告の編集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3/4</a:t>
            </a:r>
            <a:endParaRPr kumimoji="1" lang="ja-JP" altLang="en-US" sz="2400" dirty="0"/>
          </a:p>
        </p:txBody>
      </p:sp>
      <p:sp>
        <p:nvSpPr>
          <p:cNvPr id="6" name="フッター プレースホルダー 5">
            <a:extLst>
              <a:ext uri="{FF2B5EF4-FFF2-40B4-BE49-F238E27FC236}">
                <a16:creationId xmlns:a16="http://schemas.microsoft.com/office/drawing/2014/main" id="{50E7556E-4553-F4B7-8418-0D7D5D5F571F}"/>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6AE55691-877E-16BB-A32F-92E53D690512}"/>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F5D7D89D-B396-16BF-4BF0-93EE5FE5BA0D}"/>
              </a:ext>
            </a:extLst>
          </p:cNvPr>
          <p:cNvSpPr txBox="1"/>
          <p:nvPr/>
        </p:nvSpPr>
        <p:spPr bwMode="gray">
          <a:xfrm>
            <a:off x="416700" y="792348"/>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運営状況報告登録画面・入力画面（編集時）</a:t>
            </a:r>
            <a:endParaRPr kumimoji="1" lang="en-US" altLang="ja-JP" sz="1100" dirty="0"/>
          </a:p>
        </p:txBody>
      </p:sp>
      <p:grpSp>
        <p:nvGrpSpPr>
          <p:cNvPr id="24" name="グループ化 23">
            <a:extLst>
              <a:ext uri="{FF2B5EF4-FFF2-40B4-BE49-F238E27FC236}">
                <a16:creationId xmlns:a16="http://schemas.microsoft.com/office/drawing/2014/main" id="{BF3786DB-5DFD-35A8-F7EF-08656A43396F}"/>
              </a:ext>
            </a:extLst>
          </p:cNvPr>
          <p:cNvGrpSpPr/>
          <p:nvPr/>
        </p:nvGrpSpPr>
        <p:grpSpPr>
          <a:xfrm>
            <a:off x="5515671" y="1127204"/>
            <a:ext cx="3972728" cy="5223544"/>
            <a:chOff x="5230435" y="1127204"/>
            <a:chExt cx="3972728" cy="5223544"/>
          </a:xfrm>
        </p:grpSpPr>
        <p:pic>
          <p:nvPicPr>
            <p:cNvPr id="18" name="図 17">
              <a:extLst>
                <a:ext uri="{FF2B5EF4-FFF2-40B4-BE49-F238E27FC236}">
                  <a16:creationId xmlns:a16="http://schemas.microsoft.com/office/drawing/2014/main" id="{54622DBF-B110-8B6F-AA22-9EA8D80C85AB}"/>
                </a:ext>
              </a:extLst>
            </p:cNvPr>
            <p:cNvPicPr>
              <a:picLocks noChangeAspect="1"/>
            </p:cNvPicPr>
            <p:nvPr/>
          </p:nvPicPr>
          <p:blipFill>
            <a:blip r:embed="rId2"/>
            <a:srcRect l="25358" t="7273" r="25072" b="53669"/>
            <a:stretch>
              <a:fillRect/>
            </a:stretch>
          </p:blipFill>
          <p:spPr>
            <a:xfrm>
              <a:off x="5230435" y="1127204"/>
              <a:ext cx="3972728" cy="4431115"/>
            </a:xfrm>
            <a:prstGeom prst="rect">
              <a:avLst/>
            </a:prstGeom>
          </p:spPr>
        </p:pic>
        <p:pic>
          <p:nvPicPr>
            <p:cNvPr id="19" name="図 18">
              <a:extLst>
                <a:ext uri="{FF2B5EF4-FFF2-40B4-BE49-F238E27FC236}">
                  <a16:creationId xmlns:a16="http://schemas.microsoft.com/office/drawing/2014/main" id="{4F915C8C-7427-8439-5FAC-91D05C38CEF0}"/>
                </a:ext>
              </a:extLst>
            </p:cNvPr>
            <p:cNvPicPr>
              <a:picLocks noChangeAspect="1"/>
            </p:cNvPicPr>
            <p:nvPr/>
          </p:nvPicPr>
          <p:blipFill>
            <a:blip r:embed="rId2"/>
            <a:srcRect l="25358" t="86189" r="25072" b="6935"/>
            <a:stretch>
              <a:fillRect/>
            </a:stretch>
          </p:blipFill>
          <p:spPr>
            <a:xfrm>
              <a:off x="5230435" y="5570651"/>
              <a:ext cx="3972728" cy="780097"/>
            </a:xfrm>
            <a:prstGeom prst="rect">
              <a:avLst/>
            </a:prstGeom>
          </p:spPr>
        </p:pic>
      </p:grpSp>
      <p:grpSp>
        <p:nvGrpSpPr>
          <p:cNvPr id="32" name="グループ化 31">
            <a:extLst>
              <a:ext uri="{FF2B5EF4-FFF2-40B4-BE49-F238E27FC236}">
                <a16:creationId xmlns:a16="http://schemas.microsoft.com/office/drawing/2014/main" id="{1E8EAB11-EDBB-8607-52DF-911161C78685}"/>
              </a:ext>
            </a:extLst>
          </p:cNvPr>
          <p:cNvGrpSpPr/>
          <p:nvPr/>
        </p:nvGrpSpPr>
        <p:grpSpPr>
          <a:xfrm>
            <a:off x="416697" y="1141347"/>
            <a:ext cx="3046939" cy="5493281"/>
            <a:chOff x="416697" y="1141347"/>
            <a:chExt cx="3046939" cy="5493281"/>
          </a:xfrm>
        </p:grpSpPr>
        <p:pic>
          <p:nvPicPr>
            <p:cNvPr id="27" name="図 26">
              <a:extLst>
                <a:ext uri="{FF2B5EF4-FFF2-40B4-BE49-F238E27FC236}">
                  <a16:creationId xmlns:a16="http://schemas.microsoft.com/office/drawing/2014/main" id="{7C427688-53DF-9EA0-2AF9-C8E6E0D9174A}"/>
                </a:ext>
              </a:extLst>
            </p:cNvPr>
            <p:cNvPicPr>
              <a:picLocks noChangeAspect="1"/>
            </p:cNvPicPr>
            <p:nvPr/>
          </p:nvPicPr>
          <p:blipFill>
            <a:blip r:embed="rId3"/>
            <a:srcRect l="25156" t="5650" r="24907" b="50982"/>
            <a:stretch>
              <a:fillRect/>
            </a:stretch>
          </p:blipFill>
          <p:spPr>
            <a:xfrm>
              <a:off x="416699" y="1141347"/>
              <a:ext cx="3046937" cy="4671969"/>
            </a:xfrm>
            <a:prstGeom prst="rect">
              <a:avLst/>
            </a:prstGeom>
          </p:spPr>
        </p:pic>
        <p:pic>
          <p:nvPicPr>
            <p:cNvPr id="28" name="図 27">
              <a:extLst>
                <a:ext uri="{FF2B5EF4-FFF2-40B4-BE49-F238E27FC236}">
                  <a16:creationId xmlns:a16="http://schemas.microsoft.com/office/drawing/2014/main" id="{A902BB5B-C3F4-1DDD-8867-7EEACE45BB04}"/>
                </a:ext>
              </a:extLst>
            </p:cNvPr>
            <p:cNvPicPr>
              <a:picLocks noChangeAspect="1"/>
            </p:cNvPicPr>
            <p:nvPr/>
          </p:nvPicPr>
          <p:blipFill>
            <a:blip r:embed="rId3"/>
            <a:srcRect l="25156" t="88008" r="24907" b="5325"/>
            <a:stretch>
              <a:fillRect/>
            </a:stretch>
          </p:blipFill>
          <p:spPr>
            <a:xfrm>
              <a:off x="416697" y="5916419"/>
              <a:ext cx="3046937" cy="718209"/>
            </a:xfrm>
            <a:prstGeom prst="rect">
              <a:avLst/>
            </a:prstGeom>
          </p:spPr>
        </p:pic>
      </p:grpSp>
      <p:sp>
        <p:nvSpPr>
          <p:cNvPr id="33" name="矢印: 右 32">
            <a:extLst>
              <a:ext uri="{FF2B5EF4-FFF2-40B4-BE49-F238E27FC236}">
                <a16:creationId xmlns:a16="http://schemas.microsoft.com/office/drawing/2014/main" id="{79249065-0D78-3FB3-D46C-E73518DB7EAB}"/>
              </a:ext>
            </a:extLst>
          </p:cNvPr>
          <p:cNvSpPr/>
          <p:nvPr/>
        </p:nvSpPr>
        <p:spPr bwMode="gray">
          <a:xfrm>
            <a:off x="3829227" y="3163638"/>
            <a:ext cx="1234276" cy="251816"/>
          </a:xfrm>
          <a:prstGeom prst="rightArrow">
            <a:avLst>
              <a:gd name="adj1" fmla="val 35619"/>
              <a:gd name="adj2" fmla="val 50000"/>
            </a:avLst>
          </a:prstGeom>
          <a:solidFill>
            <a:schemeClr val="accent6"/>
          </a:solidFill>
          <a:ln w="12700"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34" name="矢印: 右 33">
            <a:extLst>
              <a:ext uri="{FF2B5EF4-FFF2-40B4-BE49-F238E27FC236}">
                <a16:creationId xmlns:a16="http://schemas.microsoft.com/office/drawing/2014/main" id="{BBA097A7-4E18-6A4A-7058-10F19DE2DD29}"/>
              </a:ext>
            </a:extLst>
          </p:cNvPr>
          <p:cNvSpPr/>
          <p:nvPr/>
        </p:nvSpPr>
        <p:spPr bwMode="gray">
          <a:xfrm rot="10800000">
            <a:off x="3829227" y="2551200"/>
            <a:ext cx="1234276" cy="251816"/>
          </a:xfrm>
          <a:prstGeom prst="rightArrow">
            <a:avLst>
              <a:gd name="adj1" fmla="val 35619"/>
              <a:gd name="adj2" fmla="val 50000"/>
            </a:avLst>
          </a:prstGeom>
          <a:solidFill>
            <a:schemeClr val="accent6"/>
          </a:solidFill>
          <a:ln w="12700"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35" name="タイトル 3">
            <a:extLst>
              <a:ext uri="{FF2B5EF4-FFF2-40B4-BE49-F238E27FC236}">
                <a16:creationId xmlns:a16="http://schemas.microsoft.com/office/drawing/2014/main" id="{E1D8F263-58D6-7C03-DB25-AEF968A7A6D2}"/>
              </a:ext>
            </a:extLst>
          </p:cNvPr>
          <p:cNvSpPr txBox="1">
            <a:spLocks/>
          </p:cNvSpPr>
          <p:nvPr/>
        </p:nvSpPr>
        <p:spPr bwMode="gray">
          <a:xfrm>
            <a:off x="2475521" y="3425572"/>
            <a:ext cx="3924760" cy="231581"/>
          </a:xfrm>
          <a:prstGeom prst="rect">
            <a:avLst/>
          </a:prstGeom>
        </p:spPr>
        <p:txBody>
          <a:bodyPr vert="horz" lIns="0" tIns="0" rIns="0" bIns="0" rtlCol="0" anchor="ctr"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algn="ctr" fontAlgn="auto">
              <a:lnSpc>
                <a:spcPts val="1385"/>
              </a:lnSpc>
              <a:spcAft>
                <a:spcPts val="0"/>
              </a:spcAft>
            </a:pPr>
            <a:r>
              <a:rPr lang="ja-JP" altLang="en-US" sz="1400" dirty="0">
                <a:latin typeface="+mn-ea"/>
                <a:ea typeface="+mn-ea"/>
              </a:rPr>
              <a:t>「次へ」ボタン押下</a:t>
            </a:r>
            <a:endParaRPr lang="en-US" altLang="ja-JP" sz="1400" dirty="0">
              <a:latin typeface="+mn-ea"/>
              <a:ea typeface="+mn-ea"/>
            </a:endParaRPr>
          </a:p>
        </p:txBody>
      </p:sp>
      <p:sp>
        <p:nvSpPr>
          <p:cNvPr id="36" name="タイトル 3">
            <a:extLst>
              <a:ext uri="{FF2B5EF4-FFF2-40B4-BE49-F238E27FC236}">
                <a16:creationId xmlns:a16="http://schemas.microsoft.com/office/drawing/2014/main" id="{B5786EC5-A0CE-D0C7-0E5F-4D5EB219B469}"/>
              </a:ext>
            </a:extLst>
          </p:cNvPr>
          <p:cNvSpPr txBox="1">
            <a:spLocks/>
          </p:cNvSpPr>
          <p:nvPr/>
        </p:nvSpPr>
        <p:spPr bwMode="gray">
          <a:xfrm>
            <a:off x="2475521" y="2237186"/>
            <a:ext cx="3924760" cy="231581"/>
          </a:xfrm>
          <a:prstGeom prst="rect">
            <a:avLst/>
          </a:prstGeom>
        </p:spPr>
        <p:txBody>
          <a:bodyPr vert="horz" lIns="0" tIns="0" rIns="0" bIns="0" rtlCol="0" anchor="ctr"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algn="ctr" fontAlgn="auto">
              <a:lnSpc>
                <a:spcPts val="1385"/>
              </a:lnSpc>
              <a:spcAft>
                <a:spcPts val="0"/>
              </a:spcAft>
            </a:pPr>
            <a:r>
              <a:rPr lang="ja-JP" altLang="en-US" sz="1400" dirty="0">
                <a:latin typeface="+mn-ea"/>
                <a:ea typeface="+mn-ea"/>
              </a:rPr>
              <a:t>「戻る」ボタン押下</a:t>
            </a:r>
            <a:endParaRPr lang="en-US" altLang="ja-JP" sz="1400" dirty="0">
              <a:latin typeface="+mn-ea"/>
              <a:ea typeface="+mn-ea"/>
            </a:endParaRPr>
          </a:p>
        </p:txBody>
      </p:sp>
      <p:sp>
        <p:nvSpPr>
          <p:cNvPr id="37" name="正方形/長方形 36">
            <a:extLst>
              <a:ext uri="{FF2B5EF4-FFF2-40B4-BE49-F238E27FC236}">
                <a16:creationId xmlns:a16="http://schemas.microsoft.com/office/drawing/2014/main" id="{9D5AB619-9BAB-B933-3071-D0B1CD60CA46}"/>
              </a:ext>
            </a:extLst>
          </p:cNvPr>
          <p:cNvSpPr/>
          <p:nvPr/>
        </p:nvSpPr>
        <p:spPr bwMode="gray">
          <a:xfrm>
            <a:off x="3043380" y="6387833"/>
            <a:ext cx="377375" cy="220005"/>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38" name="楕円 37">
            <a:extLst>
              <a:ext uri="{FF2B5EF4-FFF2-40B4-BE49-F238E27FC236}">
                <a16:creationId xmlns:a16="http://schemas.microsoft.com/office/drawing/2014/main" id="{7E001CA6-2519-528C-ADF9-B76C90F19138}"/>
              </a:ext>
            </a:extLst>
          </p:cNvPr>
          <p:cNvSpPr/>
          <p:nvPr/>
        </p:nvSpPr>
        <p:spPr>
          <a:xfrm>
            <a:off x="2940348" y="6252559"/>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4</a:t>
            </a:r>
            <a:endParaRPr kumimoji="1" lang="ja-JP" altLang="en-US" sz="1000" b="1" dirty="0">
              <a:solidFill>
                <a:schemeClr val="accent6"/>
              </a:solidFill>
            </a:endParaRPr>
          </a:p>
        </p:txBody>
      </p:sp>
      <p:sp>
        <p:nvSpPr>
          <p:cNvPr id="39" name="正方形/長方形 38">
            <a:extLst>
              <a:ext uri="{FF2B5EF4-FFF2-40B4-BE49-F238E27FC236}">
                <a16:creationId xmlns:a16="http://schemas.microsoft.com/office/drawing/2014/main" id="{8E284272-58D4-E453-5BF2-CFB26FCF9931}"/>
              </a:ext>
            </a:extLst>
          </p:cNvPr>
          <p:cNvSpPr/>
          <p:nvPr/>
        </p:nvSpPr>
        <p:spPr bwMode="gray">
          <a:xfrm>
            <a:off x="9040434" y="6076392"/>
            <a:ext cx="420254" cy="261988"/>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40" name="楕円 39">
            <a:extLst>
              <a:ext uri="{FF2B5EF4-FFF2-40B4-BE49-F238E27FC236}">
                <a16:creationId xmlns:a16="http://schemas.microsoft.com/office/drawing/2014/main" id="{73FDD75F-B98E-C8BC-EB3B-C753F161811E}"/>
              </a:ext>
            </a:extLst>
          </p:cNvPr>
          <p:cNvSpPr/>
          <p:nvPr/>
        </p:nvSpPr>
        <p:spPr>
          <a:xfrm>
            <a:off x="8937402" y="5952397"/>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5</a:t>
            </a:r>
            <a:endParaRPr kumimoji="1" lang="ja-JP" altLang="en-US" sz="1000" b="1" dirty="0">
              <a:solidFill>
                <a:schemeClr val="accent6"/>
              </a:solidFill>
            </a:endParaRPr>
          </a:p>
        </p:txBody>
      </p:sp>
      <p:sp>
        <p:nvSpPr>
          <p:cNvPr id="41" name="テキスト ボックス 40">
            <a:extLst>
              <a:ext uri="{FF2B5EF4-FFF2-40B4-BE49-F238E27FC236}">
                <a16:creationId xmlns:a16="http://schemas.microsoft.com/office/drawing/2014/main" id="{A28802DC-A4DA-CD94-1287-95B82650DA19}"/>
              </a:ext>
            </a:extLst>
          </p:cNvPr>
          <p:cNvSpPr txBox="1"/>
          <p:nvPr/>
        </p:nvSpPr>
        <p:spPr bwMode="gray">
          <a:xfrm>
            <a:off x="5515369" y="792348"/>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運営状況報告登録画面・確認画面</a:t>
            </a:r>
            <a:endParaRPr kumimoji="1" lang="en-US" altLang="ja-JP" sz="1100" dirty="0"/>
          </a:p>
        </p:txBody>
      </p:sp>
      <p:sp>
        <p:nvSpPr>
          <p:cNvPr id="42" name="吹き出し: 四角形 41">
            <a:extLst>
              <a:ext uri="{FF2B5EF4-FFF2-40B4-BE49-F238E27FC236}">
                <a16:creationId xmlns:a16="http://schemas.microsoft.com/office/drawing/2014/main" id="{C3D5D114-66CF-3392-17FA-5C5A75C88ABE}"/>
              </a:ext>
            </a:extLst>
          </p:cNvPr>
          <p:cNvSpPr/>
          <p:nvPr/>
        </p:nvSpPr>
        <p:spPr bwMode="gray">
          <a:xfrm>
            <a:off x="3654938" y="4290223"/>
            <a:ext cx="1626550" cy="2232429"/>
          </a:xfrm>
          <a:prstGeom prst="wedgeRectCallout">
            <a:avLst>
              <a:gd name="adj1" fmla="val -59996"/>
              <a:gd name="adj2" fmla="val 36428"/>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marL="171450" indent="-171450" defTabSz="685767" fontAlgn="auto">
              <a:spcBef>
                <a:spcPts val="0"/>
              </a:spcBef>
              <a:spcAft>
                <a:spcPts val="0"/>
              </a:spcAft>
              <a:buSzPct val="100000"/>
              <a:buFont typeface="Arial" panose="020B0604020202020204" pitchFamily="34" charset="0"/>
              <a:buChar char="•"/>
            </a:pPr>
            <a:r>
              <a:rPr kumimoji="1" lang="ja-JP" altLang="en-US" sz="1200" dirty="0">
                <a:solidFill>
                  <a:prstClr val="black"/>
                </a:solidFill>
                <a:latin typeface="+mn-ea"/>
              </a:rPr>
              <a:t>各項目の右側に「必須」と記載がある項目は、値を入力しないと登録できません。</a:t>
            </a:r>
            <a:endParaRPr kumimoji="1" lang="en-US" altLang="ja-JP" sz="1200" dirty="0">
              <a:solidFill>
                <a:prstClr val="black"/>
              </a:solidFill>
              <a:latin typeface="+mn-ea"/>
            </a:endParaRPr>
          </a:p>
          <a:p>
            <a:pPr defTabSz="685767" fontAlgn="auto">
              <a:spcBef>
                <a:spcPts val="0"/>
              </a:spcBef>
              <a:spcAft>
                <a:spcPts val="0"/>
              </a:spcAft>
              <a:buSzPct val="100000"/>
            </a:pPr>
            <a:endParaRPr kumimoji="1" lang="ja-JP" altLang="en-US" sz="1200" dirty="0">
              <a:solidFill>
                <a:prstClr val="black"/>
              </a:solidFill>
              <a:latin typeface="+mn-ea"/>
            </a:endParaRPr>
          </a:p>
          <a:p>
            <a:pPr marL="171450" indent="-171450" defTabSz="685767" fontAlgn="auto">
              <a:spcBef>
                <a:spcPts val="0"/>
              </a:spcBef>
              <a:spcAft>
                <a:spcPts val="0"/>
              </a:spcAft>
              <a:buSzPct val="100000"/>
              <a:buFont typeface="Arial" panose="020B0604020202020204" pitchFamily="34" charset="0"/>
              <a:buChar char="•"/>
            </a:pPr>
            <a:r>
              <a:rPr kumimoji="1" lang="ja-JP" altLang="en-US" sz="1200" dirty="0">
                <a:solidFill>
                  <a:prstClr val="black"/>
                </a:solidFill>
                <a:latin typeface="+mn-ea"/>
              </a:rPr>
              <a:t>必須項目をすべて入力してから、「次へ」ボタンをクリックしてください。</a:t>
            </a:r>
            <a:endParaRPr kumimoji="1" lang="en-US" altLang="ja-JP" sz="1200" dirty="0">
              <a:solidFill>
                <a:prstClr val="black"/>
              </a:solidFill>
              <a:latin typeface="+mn-ea"/>
            </a:endParaRPr>
          </a:p>
        </p:txBody>
      </p:sp>
      <p:sp>
        <p:nvSpPr>
          <p:cNvPr id="2" name="フリーフォーム: 図形 1">
            <a:extLst>
              <a:ext uri="{FF2B5EF4-FFF2-40B4-BE49-F238E27FC236}">
                <a16:creationId xmlns:a16="http://schemas.microsoft.com/office/drawing/2014/main" id="{DF4D551F-D75A-81CF-DB60-21E1606A94FB}"/>
              </a:ext>
            </a:extLst>
          </p:cNvPr>
          <p:cNvSpPr/>
          <p:nvPr/>
        </p:nvSpPr>
        <p:spPr>
          <a:xfrm>
            <a:off x="365269" y="5791499"/>
            <a:ext cx="3123175" cy="150392"/>
          </a:xfrm>
          <a:custGeom>
            <a:avLst/>
            <a:gdLst>
              <a:gd name="connsiteX0" fmla="*/ 158834 w 5349354"/>
              <a:gd name="connsiteY0" fmla="*/ 170401 h 280751"/>
              <a:gd name="connsiteX1" fmla="*/ 266222 w 5349354"/>
              <a:gd name="connsiteY1" fmla="*/ 227290 h 280751"/>
              <a:gd name="connsiteX2" fmla="*/ 374111 w 5349354"/>
              <a:gd name="connsiteY2" fmla="*/ 170401 h 280751"/>
              <a:gd name="connsiteX3" fmla="*/ 482000 w 5349354"/>
              <a:gd name="connsiteY3" fmla="*/ 227290 h 280751"/>
              <a:gd name="connsiteX4" fmla="*/ 589388 w 5349354"/>
              <a:gd name="connsiteY4" fmla="*/ 170401 h 280751"/>
              <a:gd name="connsiteX5" fmla="*/ 700321 w 5349354"/>
              <a:gd name="connsiteY5" fmla="*/ 228891 h 280751"/>
              <a:gd name="connsiteX6" fmla="*/ 811597 w 5349354"/>
              <a:gd name="connsiteY6" fmla="*/ 170401 h 280751"/>
              <a:gd name="connsiteX7" fmla="*/ 918985 w 5349354"/>
              <a:gd name="connsiteY7" fmla="*/ 227290 h 280751"/>
              <a:gd name="connsiteX8" fmla="*/ 1026874 w 5349354"/>
              <a:gd name="connsiteY8" fmla="*/ 170401 h 280751"/>
              <a:gd name="connsiteX9" fmla="*/ 1134763 w 5349354"/>
              <a:gd name="connsiteY9" fmla="*/ 227290 h 280751"/>
              <a:gd name="connsiteX10" fmla="*/ 1242151 w 5349354"/>
              <a:gd name="connsiteY10" fmla="*/ 170401 h 280751"/>
              <a:gd name="connsiteX11" fmla="*/ 1356383 w 5349354"/>
              <a:gd name="connsiteY11" fmla="*/ 230630 h 280751"/>
              <a:gd name="connsiteX12" fmla="*/ 1470968 w 5349354"/>
              <a:gd name="connsiteY12" fmla="*/ 170401 h 280751"/>
              <a:gd name="connsiteX13" fmla="*/ 1578356 w 5349354"/>
              <a:gd name="connsiteY13" fmla="*/ 227290 h 280751"/>
              <a:gd name="connsiteX14" fmla="*/ 1686245 w 5349354"/>
              <a:gd name="connsiteY14" fmla="*/ 170401 h 280751"/>
              <a:gd name="connsiteX15" fmla="*/ 1794134 w 5349354"/>
              <a:gd name="connsiteY15" fmla="*/ 227290 h 280751"/>
              <a:gd name="connsiteX16" fmla="*/ 1901522 w 5349354"/>
              <a:gd name="connsiteY16" fmla="*/ 170401 h 280751"/>
              <a:gd name="connsiteX17" fmla="*/ 2012455 w 5349354"/>
              <a:gd name="connsiteY17" fmla="*/ 228891 h 280751"/>
              <a:gd name="connsiteX18" fmla="*/ 2123731 w 5349354"/>
              <a:gd name="connsiteY18" fmla="*/ 170401 h 280751"/>
              <a:gd name="connsiteX19" fmla="*/ 2231119 w 5349354"/>
              <a:gd name="connsiteY19" fmla="*/ 227290 h 280751"/>
              <a:gd name="connsiteX20" fmla="*/ 2339008 w 5349354"/>
              <a:gd name="connsiteY20" fmla="*/ 170401 h 280751"/>
              <a:gd name="connsiteX21" fmla="*/ 2446897 w 5349354"/>
              <a:gd name="connsiteY21" fmla="*/ 227290 h 280751"/>
              <a:gd name="connsiteX22" fmla="*/ 2554285 w 5349354"/>
              <a:gd name="connsiteY22" fmla="*/ 170401 h 280751"/>
              <a:gd name="connsiteX23" fmla="*/ 2674719 w 5349354"/>
              <a:gd name="connsiteY23" fmla="*/ 233901 h 280751"/>
              <a:gd name="connsiteX24" fmla="*/ 2795527 w 5349354"/>
              <a:gd name="connsiteY24" fmla="*/ 170401 h 280751"/>
              <a:gd name="connsiteX25" fmla="*/ 2902915 w 5349354"/>
              <a:gd name="connsiteY25" fmla="*/ 227290 h 280751"/>
              <a:gd name="connsiteX26" fmla="*/ 3010804 w 5349354"/>
              <a:gd name="connsiteY26" fmla="*/ 170401 h 280751"/>
              <a:gd name="connsiteX27" fmla="*/ 3118693 w 5349354"/>
              <a:gd name="connsiteY27" fmla="*/ 227290 h 280751"/>
              <a:gd name="connsiteX28" fmla="*/ 3226081 w 5349354"/>
              <a:gd name="connsiteY28" fmla="*/ 170401 h 280751"/>
              <a:gd name="connsiteX29" fmla="*/ 3337014 w 5349354"/>
              <a:gd name="connsiteY29" fmla="*/ 228891 h 280751"/>
              <a:gd name="connsiteX30" fmla="*/ 3448290 w 5349354"/>
              <a:gd name="connsiteY30" fmla="*/ 170401 h 280751"/>
              <a:gd name="connsiteX31" fmla="*/ 3555678 w 5349354"/>
              <a:gd name="connsiteY31" fmla="*/ 227290 h 280751"/>
              <a:gd name="connsiteX32" fmla="*/ 3663567 w 5349354"/>
              <a:gd name="connsiteY32" fmla="*/ 170401 h 280751"/>
              <a:gd name="connsiteX33" fmla="*/ 3771456 w 5349354"/>
              <a:gd name="connsiteY33" fmla="*/ 227290 h 280751"/>
              <a:gd name="connsiteX34" fmla="*/ 3878844 w 5349354"/>
              <a:gd name="connsiteY34" fmla="*/ 170401 h 280751"/>
              <a:gd name="connsiteX35" fmla="*/ 3993076 w 5349354"/>
              <a:gd name="connsiteY35" fmla="*/ 230630 h 280751"/>
              <a:gd name="connsiteX36" fmla="*/ 4107661 w 5349354"/>
              <a:gd name="connsiteY36" fmla="*/ 170401 h 280751"/>
              <a:gd name="connsiteX37" fmla="*/ 4215049 w 5349354"/>
              <a:gd name="connsiteY37" fmla="*/ 227290 h 280751"/>
              <a:gd name="connsiteX38" fmla="*/ 4322938 w 5349354"/>
              <a:gd name="connsiteY38" fmla="*/ 170401 h 280751"/>
              <a:gd name="connsiteX39" fmla="*/ 4430827 w 5349354"/>
              <a:gd name="connsiteY39" fmla="*/ 227290 h 280751"/>
              <a:gd name="connsiteX40" fmla="*/ 4538215 w 5349354"/>
              <a:gd name="connsiteY40" fmla="*/ 170401 h 280751"/>
              <a:gd name="connsiteX41" fmla="*/ 4649148 w 5349354"/>
              <a:gd name="connsiteY41" fmla="*/ 228891 h 280751"/>
              <a:gd name="connsiteX42" fmla="*/ 4760424 w 5349354"/>
              <a:gd name="connsiteY42" fmla="*/ 170401 h 280751"/>
              <a:gd name="connsiteX43" fmla="*/ 4867812 w 5349354"/>
              <a:gd name="connsiteY43" fmla="*/ 227290 h 280751"/>
              <a:gd name="connsiteX44" fmla="*/ 4975701 w 5349354"/>
              <a:gd name="connsiteY44" fmla="*/ 170401 h 280751"/>
              <a:gd name="connsiteX45" fmla="*/ 5083590 w 5349354"/>
              <a:gd name="connsiteY45" fmla="*/ 227290 h 280751"/>
              <a:gd name="connsiteX46" fmla="*/ 5190978 w 5349354"/>
              <a:gd name="connsiteY46" fmla="*/ 170401 h 280751"/>
              <a:gd name="connsiteX47" fmla="*/ 5349322 w 5349354"/>
              <a:gd name="connsiteY47" fmla="*/ 253888 h 280751"/>
              <a:gd name="connsiteX48" fmla="*/ 5298867 w 5349354"/>
              <a:gd name="connsiteY48" fmla="*/ 280751 h 280751"/>
              <a:gd name="connsiteX49" fmla="*/ 5190978 w 5349354"/>
              <a:gd name="connsiteY49" fmla="*/ 223862 h 280751"/>
              <a:gd name="connsiteX50" fmla="*/ 5083590 w 5349354"/>
              <a:gd name="connsiteY50" fmla="*/ 280751 h 280751"/>
              <a:gd name="connsiteX51" fmla="*/ 4975701 w 5349354"/>
              <a:gd name="connsiteY51" fmla="*/ 223862 h 280751"/>
              <a:gd name="connsiteX52" fmla="*/ 4867812 w 5349354"/>
              <a:gd name="connsiteY52" fmla="*/ 280751 h 280751"/>
              <a:gd name="connsiteX53" fmla="*/ 4760424 w 5349354"/>
              <a:gd name="connsiteY53" fmla="*/ 223862 h 280751"/>
              <a:gd name="connsiteX54" fmla="*/ 4652535 w 5349354"/>
              <a:gd name="connsiteY54" fmla="*/ 280751 h 280751"/>
              <a:gd name="connsiteX55" fmla="*/ 4649304 w 5349354"/>
              <a:gd name="connsiteY55" fmla="*/ 279048 h 280751"/>
              <a:gd name="connsiteX56" fmla="*/ 4646104 w 5349354"/>
              <a:gd name="connsiteY56" fmla="*/ 280751 h 280751"/>
              <a:gd name="connsiteX57" fmla="*/ 4538215 w 5349354"/>
              <a:gd name="connsiteY57" fmla="*/ 223862 h 280751"/>
              <a:gd name="connsiteX58" fmla="*/ 4430827 w 5349354"/>
              <a:gd name="connsiteY58" fmla="*/ 280751 h 280751"/>
              <a:gd name="connsiteX59" fmla="*/ 4322938 w 5349354"/>
              <a:gd name="connsiteY59" fmla="*/ 223862 h 280751"/>
              <a:gd name="connsiteX60" fmla="*/ 4215049 w 5349354"/>
              <a:gd name="connsiteY60" fmla="*/ 280751 h 280751"/>
              <a:gd name="connsiteX61" fmla="*/ 4107661 w 5349354"/>
              <a:gd name="connsiteY61" fmla="*/ 223862 h 280751"/>
              <a:gd name="connsiteX62" fmla="*/ 3999772 w 5349354"/>
              <a:gd name="connsiteY62" fmla="*/ 280751 h 280751"/>
              <a:gd name="connsiteX63" fmla="*/ 3993221 w 5349354"/>
              <a:gd name="connsiteY63" fmla="*/ 277297 h 280751"/>
              <a:gd name="connsiteX64" fmla="*/ 3986733 w 5349354"/>
              <a:gd name="connsiteY64" fmla="*/ 280751 h 280751"/>
              <a:gd name="connsiteX65" fmla="*/ 3878844 w 5349354"/>
              <a:gd name="connsiteY65" fmla="*/ 223862 h 280751"/>
              <a:gd name="connsiteX66" fmla="*/ 3771456 w 5349354"/>
              <a:gd name="connsiteY66" fmla="*/ 280751 h 280751"/>
              <a:gd name="connsiteX67" fmla="*/ 3663567 w 5349354"/>
              <a:gd name="connsiteY67" fmla="*/ 223862 h 280751"/>
              <a:gd name="connsiteX68" fmla="*/ 3555678 w 5349354"/>
              <a:gd name="connsiteY68" fmla="*/ 280751 h 280751"/>
              <a:gd name="connsiteX69" fmla="*/ 3448290 w 5349354"/>
              <a:gd name="connsiteY69" fmla="*/ 223862 h 280751"/>
              <a:gd name="connsiteX70" fmla="*/ 3340401 w 5349354"/>
              <a:gd name="connsiteY70" fmla="*/ 280751 h 280751"/>
              <a:gd name="connsiteX71" fmla="*/ 3337170 w 5349354"/>
              <a:gd name="connsiteY71" fmla="*/ 279048 h 280751"/>
              <a:gd name="connsiteX72" fmla="*/ 3333970 w 5349354"/>
              <a:gd name="connsiteY72" fmla="*/ 280751 h 280751"/>
              <a:gd name="connsiteX73" fmla="*/ 3226081 w 5349354"/>
              <a:gd name="connsiteY73" fmla="*/ 223862 h 280751"/>
              <a:gd name="connsiteX74" fmla="*/ 3118693 w 5349354"/>
              <a:gd name="connsiteY74" fmla="*/ 280751 h 280751"/>
              <a:gd name="connsiteX75" fmla="*/ 3010804 w 5349354"/>
              <a:gd name="connsiteY75" fmla="*/ 223862 h 280751"/>
              <a:gd name="connsiteX76" fmla="*/ 2902915 w 5349354"/>
              <a:gd name="connsiteY76" fmla="*/ 280751 h 280751"/>
              <a:gd name="connsiteX77" fmla="*/ 2795527 w 5349354"/>
              <a:gd name="connsiteY77" fmla="*/ 223862 h 280751"/>
              <a:gd name="connsiteX78" fmla="*/ 2687638 w 5349354"/>
              <a:gd name="connsiteY78" fmla="*/ 280751 h 280751"/>
              <a:gd name="connsiteX79" fmla="*/ 2674844 w 5349354"/>
              <a:gd name="connsiteY79" fmla="*/ 274005 h 280751"/>
              <a:gd name="connsiteX80" fmla="*/ 2662174 w 5349354"/>
              <a:gd name="connsiteY80" fmla="*/ 280751 h 280751"/>
              <a:gd name="connsiteX81" fmla="*/ 2554285 w 5349354"/>
              <a:gd name="connsiteY81" fmla="*/ 223862 h 280751"/>
              <a:gd name="connsiteX82" fmla="*/ 2446897 w 5349354"/>
              <a:gd name="connsiteY82" fmla="*/ 280751 h 280751"/>
              <a:gd name="connsiteX83" fmla="*/ 2339008 w 5349354"/>
              <a:gd name="connsiteY83" fmla="*/ 223862 h 280751"/>
              <a:gd name="connsiteX84" fmla="*/ 2231119 w 5349354"/>
              <a:gd name="connsiteY84" fmla="*/ 280751 h 280751"/>
              <a:gd name="connsiteX85" fmla="*/ 2123731 w 5349354"/>
              <a:gd name="connsiteY85" fmla="*/ 223862 h 280751"/>
              <a:gd name="connsiteX86" fmla="*/ 2015842 w 5349354"/>
              <a:gd name="connsiteY86" fmla="*/ 280751 h 280751"/>
              <a:gd name="connsiteX87" fmla="*/ 2012611 w 5349354"/>
              <a:gd name="connsiteY87" fmla="*/ 279048 h 280751"/>
              <a:gd name="connsiteX88" fmla="*/ 2009411 w 5349354"/>
              <a:gd name="connsiteY88" fmla="*/ 280751 h 280751"/>
              <a:gd name="connsiteX89" fmla="*/ 1901522 w 5349354"/>
              <a:gd name="connsiteY89" fmla="*/ 223862 h 280751"/>
              <a:gd name="connsiteX90" fmla="*/ 1794134 w 5349354"/>
              <a:gd name="connsiteY90" fmla="*/ 280751 h 280751"/>
              <a:gd name="connsiteX91" fmla="*/ 1686245 w 5349354"/>
              <a:gd name="connsiteY91" fmla="*/ 223862 h 280751"/>
              <a:gd name="connsiteX92" fmla="*/ 1578356 w 5349354"/>
              <a:gd name="connsiteY92" fmla="*/ 280751 h 280751"/>
              <a:gd name="connsiteX93" fmla="*/ 1470968 w 5349354"/>
              <a:gd name="connsiteY93" fmla="*/ 223862 h 280751"/>
              <a:gd name="connsiteX94" fmla="*/ 1363079 w 5349354"/>
              <a:gd name="connsiteY94" fmla="*/ 280751 h 280751"/>
              <a:gd name="connsiteX95" fmla="*/ 1356528 w 5349354"/>
              <a:gd name="connsiteY95" fmla="*/ 277297 h 280751"/>
              <a:gd name="connsiteX96" fmla="*/ 1350040 w 5349354"/>
              <a:gd name="connsiteY96" fmla="*/ 280751 h 280751"/>
              <a:gd name="connsiteX97" fmla="*/ 1242151 w 5349354"/>
              <a:gd name="connsiteY97" fmla="*/ 223862 h 280751"/>
              <a:gd name="connsiteX98" fmla="*/ 1134763 w 5349354"/>
              <a:gd name="connsiteY98" fmla="*/ 280751 h 280751"/>
              <a:gd name="connsiteX99" fmla="*/ 1026874 w 5349354"/>
              <a:gd name="connsiteY99" fmla="*/ 223862 h 280751"/>
              <a:gd name="connsiteX100" fmla="*/ 918985 w 5349354"/>
              <a:gd name="connsiteY100" fmla="*/ 280751 h 280751"/>
              <a:gd name="connsiteX101" fmla="*/ 811597 w 5349354"/>
              <a:gd name="connsiteY101" fmla="*/ 223862 h 280751"/>
              <a:gd name="connsiteX102" fmla="*/ 703708 w 5349354"/>
              <a:gd name="connsiteY102" fmla="*/ 280751 h 280751"/>
              <a:gd name="connsiteX103" fmla="*/ 700477 w 5349354"/>
              <a:gd name="connsiteY103" fmla="*/ 279048 h 280751"/>
              <a:gd name="connsiteX104" fmla="*/ 697277 w 5349354"/>
              <a:gd name="connsiteY104" fmla="*/ 280751 h 280751"/>
              <a:gd name="connsiteX105" fmla="*/ 589388 w 5349354"/>
              <a:gd name="connsiteY105" fmla="*/ 223862 h 280751"/>
              <a:gd name="connsiteX106" fmla="*/ 482000 w 5349354"/>
              <a:gd name="connsiteY106" fmla="*/ 280751 h 280751"/>
              <a:gd name="connsiteX107" fmla="*/ 374111 w 5349354"/>
              <a:gd name="connsiteY107" fmla="*/ 223862 h 280751"/>
              <a:gd name="connsiteX108" fmla="*/ 266222 w 5349354"/>
              <a:gd name="connsiteY108" fmla="*/ 280751 h 280751"/>
              <a:gd name="connsiteX109" fmla="*/ 158834 w 5349354"/>
              <a:gd name="connsiteY109" fmla="*/ 223862 h 280751"/>
              <a:gd name="connsiteX110" fmla="*/ 50945 w 5349354"/>
              <a:gd name="connsiteY110" fmla="*/ 280751 h 280751"/>
              <a:gd name="connsiteX111" fmla="*/ 0 w 5349354"/>
              <a:gd name="connsiteY111" fmla="*/ 253888 h 280751"/>
              <a:gd name="connsiteX112" fmla="*/ 158834 w 5349354"/>
              <a:gd name="connsiteY112" fmla="*/ 0 h 280751"/>
              <a:gd name="connsiteX113" fmla="*/ 266222 w 5349354"/>
              <a:gd name="connsiteY113" fmla="*/ 56889 h 280751"/>
              <a:gd name="connsiteX114" fmla="*/ 374111 w 5349354"/>
              <a:gd name="connsiteY114" fmla="*/ 0 h 280751"/>
              <a:gd name="connsiteX115" fmla="*/ 482000 w 5349354"/>
              <a:gd name="connsiteY115" fmla="*/ 56889 h 280751"/>
              <a:gd name="connsiteX116" fmla="*/ 589388 w 5349354"/>
              <a:gd name="connsiteY116" fmla="*/ 0 h 280751"/>
              <a:gd name="connsiteX117" fmla="*/ 700332 w 5349354"/>
              <a:gd name="connsiteY117" fmla="*/ 58495 h 280751"/>
              <a:gd name="connsiteX118" fmla="*/ 811597 w 5349354"/>
              <a:gd name="connsiteY118" fmla="*/ 0 h 280751"/>
              <a:gd name="connsiteX119" fmla="*/ 918985 w 5349354"/>
              <a:gd name="connsiteY119" fmla="*/ 56889 h 280751"/>
              <a:gd name="connsiteX120" fmla="*/ 1026874 w 5349354"/>
              <a:gd name="connsiteY120" fmla="*/ 0 h 280751"/>
              <a:gd name="connsiteX121" fmla="*/ 1134763 w 5349354"/>
              <a:gd name="connsiteY121" fmla="*/ 56889 h 280751"/>
              <a:gd name="connsiteX122" fmla="*/ 1242151 w 5349354"/>
              <a:gd name="connsiteY122" fmla="*/ 0 h 280751"/>
              <a:gd name="connsiteX123" fmla="*/ 1356394 w 5349354"/>
              <a:gd name="connsiteY123" fmla="*/ 60235 h 280751"/>
              <a:gd name="connsiteX124" fmla="*/ 1470968 w 5349354"/>
              <a:gd name="connsiteY124" fmla="*/ 0 h 280751"/>
              <a:gd name="connsiteX125" fmla="*/ 1578356 w 5349354"/>
              <a:gd name="connsiteY125" fmla="*/ 56889 h 280751"/>
              <a:gd name="connsiteX126" fmla="*/ 1686245 w 5349354"/>
              <a:gd name="connsiteY126" fmla="*/ 0 h 280751"/>
              <a:gd name="connsiteX127" fmla="*/ 1794134 w 5349354"/>
              <a:gd name="connsiteY127" fmla="*/ 56889 h 280751"/>
              <a:gd name="connsiteX128" fmla="*/ 1901522 w 5349354"/>
              <a:gd name="connsiteY128" fmla="*/ 0 h 280751"/>
              <a:gd name="connsiteX129" fmla="*/ 2012466 w 5349354"/>
              <a:gd name="connsiteY129" fmla="*/ 58495 h 280751"/>
              <a:gd name="connsiteX130" fmla="*/ 2123731 w 5349354"/>
              <a:gd name="connsiteY130" fmla="*/ 0 h 280751"/>
              <a:gd name="connsiteX131" fmla="*/ 2231119 w 5349354"/>
              <a:gd name="connsiteY131" fmla="*/ 56889 h 280751"/>
              <a:gd name="connsiteX132" fmla="*/ 2339008 w 5349354"/>
              <a:gd name="connsiteY132" fmla="*/ 0 h 280751"/>
              <a:gd name="connsiteX133" fmla="*/ 2446897 w 5349354"/>
              <a:gd name="connsiteY133" fmla="*/ 56889 h 280751"/>
              <a:gd name="connsiteX134" fmla="*/ 2554285 w 5349354"/>
              <a:gd name="connsiteY134" fmla="*/ 0 h 280751"/>
              <a:gd name="connsiteX135" fmla="*/ 2674732 w 5349354"/>
              <a:gd name="connsiteY135" fmla="*/ 63506 h 280751"/>
              <a:gd name="connsiteX136" fmla="*/ 2795527 w 5349354"/>
              <a:gd name="connsiteY136" fmla="*/ 0 h 280751"/>
              <a:gd name="connsiteX137" fmla="*/ 2902915 w 5349354"/>
              <a:gd name="connsiteY137" fmla="*/ 56889 h 280751"/>
              <a:gd name="connsiteX138" fmla="*/ 3010804 w 5349354"/>
              <a:gd name="connsiteY138" fmla="*/ 0 h 280751"/>
              <a:gd name="connsiteX139" fmla="*/ 3118693 w 5349354"/>
              <a:gd name="connsiteY139" fmla="*/ 56889 h 280751"/>
              <a:gd name="connsiteX140" fmla="*/ 3226081 w 5349354"/>
              <a:gd name="connsiteY140" fmla="*/ 0 h 280751"/>
              <a:gd name="connsiteX141" fmla="*/ 3337025 w 5349354"/>
              <a:gd name="connsiteY141" fmla="*/ 58495 h 280751"/>
              <a:gd name="connsiteX142" fmla="*/ 3448290 w 5349354"/>
              <a:gd name="connsiteY142" fmla="*/ 0 h 280751"/>
              <a:gd name="connsiteX143" fmla="*/ 3555678 w 5349354"/>
              <a:gd name="connsiteY143" fmla="*/ 56889 h 280751"/>
              <a:gd name="connsiteX144" fmla="*/ 3663567 w 5349354"/>
              <a:gd name="connsiteY144" fmla="*/ 0 h 280751"/>
              <a:gd name="connsiteX145" fmla="*/ 3771456 w 5349354"/>
              <a:gd name="connsiteY145" fmla="*/ 56889 h 280751"/>
              <a:gd name="connsiteX146" fmla="*/ 3878844 w 5349354"/>
              <a:gd name="connsiteY146" fmla="*/ 0 h 280751"/>
              <a:gd name="connsiteX147" fmla="*/ 3993087 w 5349354"/>
              <a:gd name="connsiteY147" fmla="*/ 60235 h 280751"/>
              <a:gd name="connsiteX148" fmla="*/ 4107661 w 5349354"/>
              <a:gd name="connsiteY148" fmla="*/ 0 h 280751"/>
              <a:gd name="connsiteX149" fmla="*/ 4215049 w 5349354"/>
              <a:gd name="connsiteY149" fmla="*/ 56889 h 280751"/>
              <a:gd name="connsiteX150" fmla="*/ 4322938 w 5349354"/>
              <a:gd name="connsiteY150" fmla="*/ 0 h 280751"/>
              <a:gd name="connsiteX151" fmla="*/ 4430827 w 5349354"/>
              <a:gd name="connsiteY151" fmla="*/ 56889 h 280751"/>
              <a:gd name="connsiteX152" fmla="*/ 4538215 w 5349354"/>
              <a:gd name="connsiteY152" fmla="*/ 0 h 280751"/>
              <a:gd name="connsiteX153" fmla="*/ 4649159 w 5349354"/>
              <a:gd name="connsiteY153" fmla="*/ 58495 h 280751"/>
              <a:gd name="connsiteX154" fmla="*/ 4760424 w 5349354"/>
              <a:gd name="connsiteY154" fmla="*/ 0 h 280751"/>
              <a:gd name="connsiteX155" fmla="*/ 4867812 w 5349354"/>
              <a:gd name="connsiteY155" fmla="*/ 56889 h 280751"/>
              <a:gd name="connsiteX156" fmla="*/ 4975701 w 5349354"/>
              <a:gd name="connsiteY156" fmla="*/ 0 h 280751"/>
              <a:gd name="connsiteX157" fmla="*/ 5083590 w 5349354"/>
              <a:gd name="connsiteY157" fmla="*/ 56889 h 280751"/>
              <a:gd name="connsiteX158" fmla="*/ 5190978 w 5349354"/>
              <a:gd name="connsiteY158" fmla="*/ 0 h 280751"/>
              <a:gd name="connsiteX159" fmla="*/ 5349354 w 5349354"/>
              <a:gd name="connsiteY159" fmla="*/ 83504 h 280751"/>
              <a:gd name="connsiteX160" fmla="*/ 5298867 w 5349354"/>
              <a:gd name="connsiteY160" fmla="*/ 110350 h 280751"/>
              <a:gd name="connsiteX161" fmla="*/ 5190978 w 5349354"/>
              <a:gd name="connsiteY161" fmla="*/ 53461 h 280751"/>
              <a:gd name="connsiteX162" fmla="*/ 5083590 w 5349354"/>
              <a:gd name="connsiteY162" fmla="*/ 110350 h 280751"/>
              <a:gd name="connsiteX163" fmla="*/ 4975701 w 5349354"/>
              <a:gd name="connsiteY163" fmla="*/ 53461 h 280751"/>
              <a:gd name="connsiteX164" fmla="*/ 4867812 w 5349354"/>
              <a:gd name="connsiteY164" fmla="*/ 110350 h 280751"/>
              <a:gd name="connsiteX165" fmla="*/ 4760424 w 5349354"/>
              <a:gd name="connsiteY165" fmla="*/ 53461 h 280751"/>
              <a:gd name="connsiteX166" fmla="*/ 4652535 w 5349354"/>
              <a:gd name="connsiteY166" fmla="*/ 110350 h 280751"/>
              <a:gd name="connsiteX167" fmla="*/ 4649305 w 5349354"/>
              <a:gd name="connsiteY167" fmla="*/ 108648 h 280751"/>
              <a:gd name="connsiteX168" fmla="*/ 4646104 w 5349354"/>
              <a:gd name="connsiteY168" fmla="*/ 110350 h 280751"/>
              <a:gd name="connsiteX169" fmla="*/ 4538215 w 5349354"/>
              <a:gd name="connsiteY169" fmla="*/ 53461 h 280751"/>
              <a:gd name="connsiteX170" fmla="*/ 4430827 w 5349354"/>
              <a:gd name="connsiteY170" fmla="*/ 110350 h 280751"/>
              <a:gd name="connsiteX171" fmla="*/ 4322938 w 5349354"/>
              <a:gd name="connsiteY171" fmla="*/ 53461 h 280751"/>
              <a:gd name="connsiteX172" fmla="*/ 4215049 w 5349354"/>
              <a:gd name="connsiteY172" fmla="*/ 110350 h 280751"/>
              <a:gd name="connsiteX173" fmla="*/ 4107661 w 5349354"/>
              <a:gd name="connsiteY173" fmla="*/ 53461 h 280751"/>
              <a:gd name="connsiteX174" fmla="*/ 3999772 w 5349354"/>
              <a:gd name="connsiteY174" fmla="*/ 110350 h 280751"/>
              <a:gd name="connsiteX175" fmla="*/ 3993223 w 5349354"/>
              <a:gd name="connsiteY175" fmla="*/ 106899 h 280751"/>
              <a:gd name="connsiteX176" fmla="*/ 3986733 w 5349354"/>
              <a:gd name="connsiteY176" fmla="*/ 110350 h 280751"/>
              <a:gd name="connsiteX177" fmla="*/ 3878844 w 5349354"/>
              <a:gd name="connsiteY177" fmla="*/ 53461 h 280751"/>
              <a:gd name="connsiteX178" fmla="*/ 3771456 w 5349354"/>
              <a:gd name="connsiteY178" fmla="*/ 110350 h 280751"/>
              <a:gd name="connsiteX179" fmla="*/ 3663567 w 5349354"/>
              <a:gd name="connsiteY179" fmla="*/ 53461 h 280751"/>
              <a:gd name="connsiteX180" fmla="*/ 3555678 w 5349354"/>
              <a:gd name="connsiteY180" fmla="*/ 110350 h 280751"/>
              <a:gd name="connsiteX181" fmla="*/ 3448290 w 5349354"/>
              <a:gd name="connsiteY181" fmla="*/ 53461 h 280751"/>
              <a:gd name="connsiteX182" fmla="*/ 3340401 w 5349354"/>
              <a:gd name="connsiteY182" fmla="*/ 110350 h 280751"/>
              <a:gd name="connsiteX183" fmla="*/ 3337171 w 5349354"/>
              <a:gd name="connsiteY183" fmla="*/ 108648 h 280751"/>
              <a:gd name="connsiteX184" fmla="*/ 3333970 w 5349354"/>
              <a:gd name="connsiteY184" fmla="*/ 110350 h 280751"/>
              <a:gd name="connsiteX185" fmla="*/ 3226081 w 5349354"/>
              <a:gd name="connsiteY185" fmla="*/ 53461 h 280751"/>
              <a:gd name="connsiteX186" fmla="*/ 3118693 w 5349354"/>
              <a:gd name="connsiteY186" fmla="*/ 110350 h 280751"/>
              <a:gd name="connsiteX187" fmla="*/ 3010804 w 5349354"/>
              <a:gd name="connsiteY187" fmla="*/ 53461 h 280751"/>
              <a:gd name="connsiteX188" fmla="*/ 2902915 w 5349354"/>
              <a:gd name="connsiteY188" fmla="*/ 110350 h 280751"/>
              <a:gd name="connsiteX189" fmla="*/ 2795527 w 5349354"/>
              <a:gd name="connsiteY189" fmla="*/ 53461 h 280751"/>
              <a:gd name="connsiteX190" fmla="*/ 2687638 w 5349354"/>
              <a:gd name="connsiteY190" fmla="*/ 110350 h 280751"/>
              <a:gd name="connsiteX191" fmla="*/ 2674848 w 5349354"/>
              <a:gd name="connsiteY191" fmla="*/ 103610 h 280751"/>
              <a:gd name="connsiteX192" fmla="*/ 2662174 w 5349354"/>
              <a:gd name="connsiteY192" fmla="*/ 110350 h 280751"/>
              <a:gd name="connsiteX193" fmla="*/ 2554285 w 5349354"/>
              <a:gd name="connsiteY193" fmla="*/ 53461 h 280751"/>
              <a:gd name="connsiteX194" fmla="*/ 2446897 w 5349354"/>
              <a:gd name="connsiteY194" fmla="*/ 110350 h 280751"/>
              <a:gd name="connsiteX195" fmla="*/ 2339008 w 5349354"/>
              <a:gd name="connsiteY195" fmla="*/ 53461 h 280751"/>
              <a:gd name="connsiteX196" fmla="*/ 2231119 w 5349354"/>
              <a:gd name="connsiteY196" fmla="*/ 110350 h 280751"/>
              <a:gd name="connsiteX197" fmla="*/ 2123731 w 5349354"/>
              <a:gd name="connsiteY197" fmla="*/ 53461 h 280751"/>
              <a:gd name="connsiteX198" fmla="*/ 2015842 w 5349354"/>
              <a:gd name="connsiteY198" fmla="*/ 110350 h 280751"/>
              <a:gd name="connsiteX199" fmla="*/ 2012612 w 5349354"/>
              <a:gd name="connsiteY199" fmla="*/ 108648 h 280751"/>
              <a:gd name="connsiteX200" fmla="*/ 2009411 w 5349354"/>
              <a:gd name="connsiteY200" fmla="*/ 110350 h 280751"/>
              <a:gd name="connsiteX201" fmla="*/ 1901522 w 5349354"/>
              <a:gd name="connsiteY201" fmla="*/ 53461 h 280751"/>
              <a:gd name="connsiteX202" fmla="*/ 1794134 w 5349354"/>
              <a:gd name="connsiteY202" fmla="*/ 110350 h 280751"/>
              <a:gd name="connsiteX203" fmla="*/ 1686245 w 5349354"/>
              <a:gd name="connsiteY203" fmla="*/ 53461 h 280751"/>
              <a:gd name="connsiteX204" fmla="*/ 1578356 w 5349354"/>
              <a:gd name="connsiteY204" fmla="*/ 110350 h 280751"/>
              <a:gd name="connsiteX205" fmla="*/ 1470968 w 5349354"/>
              <a:gd name="connsiteY205" fmla="*/ 53461 h 280751"/>
              <a:gd name="connsiteX206" fmla="*/ 1363079 w 5349354"/>
              <a:gd name="connsiteY206" fmla="*/ 110350 h 280751"/>
              <a:gd name="connsiteX207" fmla="*/ 1356530 w 5349354"/>
              <a:gd name="connsiteY207" fmla="*/ 106899 h 280751"/>
              <a:gd name="connsiteX208" fmla="*/ 1350040 w 5349354"/>
              <a:gd name="connsiteY208" fmla="*/ 110350 h 280751"/>
              <a:gd name="connsiteX209" fmla="*/ 1242151 w 5349354"/>
              <a:gd name="connsiteY209" fmla="*/ 53461 h 280751"/>
              <a:gd name="connsiteX210" fmla="*/ 1134763 w 5349354"/>
              <a:gd name="connsiteY210" fmla="*/ 110350 h 280751"/>
              <a:gd name="connsiteX211" fmla="*/ 1026874 w 5349354"/>
              <a:gd name="connsiteY211" fmla="*/ 53461 h 280751"/>
              <a:gd name="connsiteX212" fmla="*/ 918985 w 5349354"/>
              <a:gd name="connsiteY212" fmla="*/ 110350 h 280751"/>
              <a:gd name="connsiteX213" fmla="*/ 811597 w 5349354"/>
              <a:gd name="connsiteY213" fmla="*/ 53461 h 280751"/>
              <a:gd name="connsiteX214" fmla="*/ 703708 w 5349354"/>
              <a:gd name="connsiteY214" fmla="*/ 110350 h 280751"/>
              <a:gd name="connsiteX215" fmla="*/ 700478 w 5349354"/>
              <a:gd name="connsiteY215" fmla="*/ 108648 h 280751"/>
              <a:gd name="connsiteX216" fmla="*/ 697277 w 5349354"/>
              <a:gd name="connsiteY216" fmla="*/ 110350 h 280751"/>
              <a:gd name="connsiteX217" fmla="*/ 589388 w 5349354"/>
              <a:gd name="connsiteY217" fmla="*/ 53461 h 280751"/>
              <a:gd name="connsiteX218" fmla="*/ 482000 w 5349354"/>
              <a:gd name="connsiteY218" fmla="*/ 110350 h 280751"/>
              <a:gd name="connsiteX219" fmla="*/ 374111 w 5349354"/>
              <a:gd name="connsiteY219" fmla="*/ 53461 h 280751"/>
              <a:gd name="connsiteX220" fmla="*/ 266222 w 5349354"/>
              <a:gd name="connsiteY220" fmla="*/ 110350 h 280751"/>
              <a:gd name="connsiteX221" fmla="*/ 158834 w 5349354"/>
              <a:gd name="connsiteY221" fmla="*/ 53461 h 280751"/>
              <a:gd name="connsiteX222" fmla="*/ 50945 w 5349354"/>
              <a:gd name="connsiteY222" fmla="*/ 110350 h 280751"/>
              <a:gd name="connsiteX223" fmla="*/ 0 w 5349354"/>
              <a:gd name="connsiteY223" fmla="*/ 83504 h 28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5349354" h="280751">
                <a:moveTo>
                  <a:pt x="158834" y="170401"/>
                </a:moveTo>
                <a:lnTo>
                  <a:pt x="266222" y="227290"/>
                </a:lnTo>
                <a:lnTo>
                  <a:pt x="374111" y="170401"/>
                </a:lnTo>
                <a:lnTo>
                  <a:pt x="482000" y="227290"/>
                </a:lnTo>
                <a:lnTo>
                  <a:pt x="589388" y="170401"/>
                </a:lnTo>
                <a:lnTo>
                  <a:pt x="700321" y="228891"/>
                </a:lnTo>
                <a:lnTo>
                  <a:pt x="811597" y="170401"/>
                </a:lnTo>
                <a:lnTo>
                  <a:pt x="918985" y="227290"/>
                </a:lnTo>
                <a:lnTo>
                  <a:pt x="1026874" y="170401"/>
                </a:lnTo>
                <a:lnTo>
                  <a:pt x="1134763" y="227290"/>
                </a:lnTo>
                <a:lnTo>
                  <a:pt x="1242151" y="170401"/>
                </a:lnTo>
                <a:lnTo>
                  <a:pt x="1356383" y="230630"/>
                </a:lnTo>
                <a:lnTo>
                  <a:pt x="1470968" y="170401"/>
                </a:lnTo>
                <a:lnTo>
                  <a:pt x="1578356" y="227290"/>
                </a:lnTo>
                <a:lnTo>
                  <a:pt x="1686245" y="170401"/>
                </a:lnTo>
                <a:lnTo>
                  <a:pt x="1794134" y="227290"/>
                </a:lnTo>
                <a:lnTo>
                  <a:pt x="1901522" y="170401"/>
                </a:lnTo>
                <a:lnTo>
                  <a:pt x="2012455" y="228891"/>
                </a:lnTo>
                <a:lnTo>
                  <a:pt x="2123731" y="170401"/>
                </a:lnTo>
                <a:lnTo>
                  <a:pt x="2231119" y="227290"/>
                </a:lnTo>
                <a:lnTo>
                  <a:pt x="2339008" y="170401"/>
                </a:lnTo>
                <a:lnTo>
                  <a:pt x="2446897" y="227290"/>
                </a:lnTo>
                <a:lnTo>
                  <a:pt x="2554285" y="170401"/>
                </a:lnTo>
                <a:lnTo>
                  <a:pt x="2674719" y="233901"/>
                </a:lnTo>
                <a:lnTo>
                  <a:pt x="2795527" y="170401"/>
                </a:lnTo>
                <a:lnTo>
                  <a:pt x="2902915" y="227290"/>
                </a:lnTo>
                <a:lnTo>
                  <a:pt x="3010804" y="170401"/>
                </a:lnTo>
                <a:lnTo>
                  <a:pt x="3118693" y="227290"/>
                </a:lnTo>
                <a:lnTo>
                  <a:pt x="3226081" y="170401"/>
                </a:lnTo>
                <a:lnTo>
                  <a:pt x="3337014" y="228891"/>
                </a:lnTo>
                <a:lnTo>
                  <a:pt x="3448290" y="170401"/>
                </a:lnTo>
                <a:lnTo>
                  <a:pt x="3555678" y="227290"/>
                </a:lnTo>
                <a:lnTo>
                  <a:pt x="3663567" y="170401"/>
                </a:lnTo>
                <a:lnTo>
                  <a:pt x="3771456" y="227290"/>
                </a:lnTo>
                <a:lnTo>
                  <a:pt x="3878844" y="170401"/>
                </a:lnTo>
                <a:lnTo>
                  <a:pt x="3993076" y="230630"/>
                </a:lnTo>
                <a:lnTo>
                  <a:pt x="4107661" y="170401"/>
                </a:lnTo>
                <a:lnTo>
                  <a:pt x="4215049" y="227290"/>
                </a:lnTo>
                <a:lnTo>
                  <a:pt x="4322938" y="170401"/>
                </a:lnTo>
                <a:lnTo>
                  <a:pt x="4430827" y="227290"/>
                </a:lnTo>
                <a:lnTo>
                  <a:pt x="4538215" y="170401"/>
                </a:lnTo>
                <a:lnTo>
                  <a:pt x="4649148" y="228891"/>
                </a:lnTo>
                <a:lnTo>
                  <a:pt x="4760424" y="170401"/>
                </a:lnTo>
                <a:lnTo>
                  <a:pt x="4867812" y="227290"/>
                </a:lnTo>
                <a:lnTo>
                  <a:pt x="4975701" y="170401"/>
                </a:lnTo>
                <a:lnTo>
                  <a:pt x="5083590" y="227290"/>
                </a:lnTo>
                <a:lnTo>
                  <a:pt x="5190978" y="170401"/>
                </a:lnTo>
                <a:lnTo>
                  <a:pt x="5349322" y="253888"/>
                </a:lnTo>
                <a:lnTo>
                  <a:pt x="5298867" y="280751"/>
                </a:lnTo>
                <a:lnTo>
                  <a:pt x="5190978" y="223862"/>
                </a:lnTo>
                <a:lnTo>
                  <a:pt x="5083590" y="280751"/>
                </a:lnTo>
                <a:lnTo>
                  <a:pt x="4975701" y="223862"/>
                </a:lnTo>
                <a:lnTo>
                  <a:pt x="4867812" y="280751"/>
                </a:lnTo>
                <a:lnTo>
                  <a:pt x="4760424" y="223862"/>
                </a:lnTo>
                <a:lnTo>
                  <a:pt x="4652535" y="280751"/>
                </a:lnTo>
                <a:lnTo>
                  <a:pt x="4649304" y="279048"/>
                </a:lnTo>
                <a:lnTo>
                  <a:pt x="4646104" y="280751"/>
                </a:lnTo>
                <a:lnTo>
                  <a:pt x="4538215" y="223862"/>
                </a:lnTo>
                <a:lnTo>
                  <a:pt x="4430827" y="280751"/>
                </a:lnTo>
                <a:lnTo>
                  <a:pt x="4322938" y="223862"/>
                </a:lnTo>
                <a:lnTo>
                  <a:pt x="4215049" y="280751"/>
                </a:lnTo>
                <a:lnTo>
                  <a:pt x="4107661" y="223862"/>
                </a:lnTo>
                <a:lnTo>
                  <a:pt x="3999772" y="280751"/>
                </a:lnTo>
                <a:lnTo>
                  <a:pt x="3993221" y="277297"/>
                </a:lnTo>
                <a:lnTo>
                  <a:pt x="3986733" y="280751"/>
                </a:lnTo>
                <a:lnTo>
                  <a:pt x="3878844" y="223862"/>
                </a:lnTo>
                <a:lnTo>
                  <a:pt x="3771456" y="280751"/>
                </a:lnTo>
                <a:lnTo>
                  <a:pt x="3663567" y="223862"/>
                </a:lnTo>
                <a:lnTo>
                  <a:pt x="3555678" y="280751"/>
                </a:lnTo>
                <a:lnTo>
                  <a:pt x="3448290" y="223862"/>
                </a:lnTo>
                <a:lnTo>
                  <a:pt x="3340401" y="280751"/>
                </a:lnTo>
                <a:lnTo>
                  <a:pt x="3337170" y="279048"/>
                </a:lnTo>
                <a:lnTo>
                  <a:pt x="3333970" y="280751"/>
                </a:lnTo>
                <a:lnTo>
                  <a:pt x="3226081" y="223862"/>
                </a:lnTo>
                <a:lnTo>
                  <a:pt x="3118693" y="280751"/>
                </a:lnTo>
                <a:lnTo>
                  <a:pt x="3010804" y="223862"/>
                </a:lnTo>
                <a:lnTo>
                  <a:pt x="2902915" y="280751"/>
                </a:lnTo>
                <a:lnTo>
                  <a:pt x="2795527" y="223862"/>
                </a:lnTo>
                <a:lnTo>
                  <a:pt x="2687638" y="280751"/>
                </a:lnTo>
                <a:lnTo>
                  <a:pt x="2674844" y="274005"/>
                </a:lnTo>
                <a:lnTo>
                  <a:pt x="2662174" y="280751"/>
                </a:lnTo>
                <a:lnTo>
                  <a:pt x="2554285" y="223862"/>
                </a:lnTo>
                <a:lnTo>
                  <a:pt x="2446897" y="280751"/>
                </a:lnTo>
                <a:lnTo>
                  <a:pt x="2339008" y="223862"/>
                </a:lnTo>
                <a:lnTo>
                  <a:pt x="2231119" y="280751"/>
                </a:lnTo>
                <a:lnTo>
                  <a:pt x="2123731" y="223862"/>
                </a:lnTo>
                <a:lnTo>
                  <a:pt x="2015842" y="280751"/>
                </a:lnTo>
                <a:lnTo>
                  <a:pt x="2012611" y="279048"/>
                </a:lnTo>
                <a:lnTo>
                  <a:pt x="2009411" y="280751"/>
                </a:lnTo>
                <a:lnTo>
                  <a:pt x="1901522" y="223862"/>
                </a:lnTo>
                <a:lnTo>
                  <a:pt x="1794134" y="280751"/>
                </a:lnTo>
                <a:lnTo>
                  <a:pt x="1686245" y="223862"/>
                </a:lnTo>
                <a:lnTo>
                  <a:pt x="1578356" y="280751"/>
                </a:lnTo>
                <a:lnTo>
                  <a:pt x="1470968" y="223862"/>
                </a:lnTo>
                <a:lnTo>
                  <a:pt x="1363079" y="280751"/>
                </a:lnTo>
                <a:lnTo>
                  <a:pt x="1356528" y="277297"/>
                </a:lnTo>
                <a:lnTo>
                  <a:pt x="1350040" y="280751"/>
                </a:lnTo>
                <a:lnTo>
                  <a:pt x="1242151" y="223862"/>
                </a:lnTo>
                <a:lnTo>
                  <a:pt x="1134763" y="280751"/>
                </a:lnTo>
                <a:lnTo>
                  <a:pt x="1026874" y="223862"/>
                </a:lnTo>
                <a:lnTo>
                  <a:pt x="918985" y="280751"/>
                </a:lnTo>
                <a:lnTo>
                  <a:pt x="811597" y="223862"/>
                </a:lnTo>
                <a:lnTo>
                  <a:pt x="703708" y="280751"/>
                </a:lnTo>
                <a:lnTo>
                  <a:pt x="700477" y="279048"/>
                </a:lnTo>
                <a:lnTo>
                  <a:pt x="697277" y="280751"/>
                </a:lnTo>
                <a:lnTo>
                  <a:pt x="589388" y="223862"/>
                </a:lnTo>
                <a:lnTo>
                  <a:pt x="482000" y="280751"/>
                </a:lnTo>
                <a:lnTo>
                  <a:pt x="374111" y="223862"/>
                </a:lnTo>
                <a:lnTo>
                  <a:pt x="266222" y="280751"/>
                </a:lnTo>
                <a:lnTo>
                  <a:pt x="158834" y="223862"/>
                </a:lnTo>
                <a:lnTo>
                  <a:pt x="50945" y="280751"/>
                </a:lnTo>
                <a:lnTo>
                  <a:pt x="0" y="253888"/>
                </a:lnTo>
                <a:close/>
                <a:moveTo>
                  <a:pt x="158834" y="0"/>
                </a:moveTo>
                <a:lnTo>
                  <a:pt x="266222" y="56889"/>
                </a:lnTo>
                <a:lnTo>
                  <a:pt x="374111" y="0"/>
                </a:lnTo>
                <a:lnTo>
                  <a:pt x="482000" y="56889"/>
                </a:lnTo>
                <a:lnTo>
                  <a:pt x="589388" y="0"/>
                </a:lnTo>
                <a:lnTo>
                  <a:pt x="700332" y="58495"/>
                </a:lnTo>
                <a:lnTo>
                  <a:pt x="811597" y="0"/>
                </a:lnTo>
                <a:lnTo>
                  <a:pt x="918985" y="56889"/>
                </a:lnTo>
                <a:lnTo>
                  <a:pt x="1026874" y="0"/>
                </a:lnTo>
                <a:lnTo>
                  <a:pt x="1134763" y="56889"/>
                </a:lnTo>
                <a:lnTo>
                  <a:pt x="1242151" y="0"/>
                </a:lnTo>
                <a:lnTo>
                  <a:pt x="1356394" y="60235"/>
                </a:lnTo>
                <a:lnTo>
                  <a:pt x="1470968" y="0"/>
                </a:lnTo>
                <a:lnTo>
                  <a:pt x="1578356" y="56889"/>
                </a:lnTo>
                <a:lnTo>
                  <a:pt x="1686245" y="0"/>
                </a:lnTo>
                <a:lnTo>
                  <a:pt x="1794134" y="56889"/>
                </a:lnTo>
                <a:lnTo>
                  <a:pt x="1901522" y="0"/>
                </a:lnTo>
                <a:lnTo>
                  <a:pt x="2012466" y="58495"/>
                </a:lnTo>
                <a:lnTo>
                  <a:pt x="2123731" y="0"/>
                </a:lnTo>
                <a:lnTo>
                  <a:pt x="2231119" y="56889"/>
                </a:lnTo>
                <a:lnTo>
                  <a:pt x="2339008" y="0"/>
                </a:lnTo>
                <a:lnTo>
                  <a:pt x="2446897" y="56889"/>
                </a:lnTo>
                <a:lnTo>
                  <a:pt x="2554285" y="0"/>
                </a:lnTo>
                <a:lnTo>
                  <a:pt x="2674732" y="63506"/>
                </a:lnTo>
                <a:lnTo>
                  <a:pt x="2795527" y="0"/>
                </a:lnTo>
                <a:lnTo>
                  <a:pt x="2902915" y="56889"/>
                </a:lnTo>
                <a:lnTo>
                  <a:pt x="3010804" y="0"/>
                </a:lnTo>
                <a:lnTo>
                  <a:pt x="3118693" y="56889"/>
                </a:lnTo>
                <a:lnTo>
                  <a:pt x="3226081" y="0"/>
                </a:lnTo>
                <a:lnTo>
                  <a:pt x="3337025" y="58495"/>
                </a:lnTo>
                <a:lnTo>
                  <a:pt x="3448290" y="0"/>
                </a:lnTo>
                <a:lnTo>
                  <a:pt x="3555678" y="56889"/>
                </a:lnTo>
                <a:lnTo>
                  <a:pt x="3663567" y="0"/>
                </a:lnTo>
                <a:lnTo>
                  <a:pt x="3771456" y="56889"/>
                </a:lnTo>
                <a:lnTo>
                  <a:pt x="3878844" y="0"/>
                </a:lnTo>
                <a:lnTo>
                  <a:pt x="3993087" y="60235"/>
                </a:lnTo>
                <a:lnTo>
                  <a:pt x="4107661" y="0"/>
                </a:lnTo>
                <a:lnTo>
                  <a:pt x="4215049" y="56889"/>
                </a:lnTo>
                <a:lnTo>
                  <a:pt x="4322938" y="0"/>
                </a:lnTo>
                <a:lnTo>
                  <a:pt x="4430827" y="56889"/>
                </a:lnTo>
                <a:lnTo>
                  <a:pt x="4538215" y="0"/>
                </a:lnTo>
                <a:lnTo>
                  <a:pt x="4649159" y="58495"/>
                </a:lnTo>
                <a:lnTo>
                  <a:pt x="4760424" y="0"/>
                </a:lnTo>
                <a:lnTo>
                  <a:pt x="4867812" y="56889"/>
                </a:lnTo>
                <a:lnTo>
                  <a:pt x="4975701" y="0"/>
                </a:lnTo>
                <a:lnTo>
                  <a:pt x="5083590" y="56889"/>
                </a:lnTo>
                <a:lnTo>
                  <a:pt x="5190978" y="0"/>
                </a:lnTo>
                <a:lnTo>
                  <a:pt x="5349354" y="83504"/>
                </a:lnTo>
                <a:lnTo>
                  <a:pt x="5298867" y="110350"/>
                </a:lnTo>
                <a:lnTo>
                  <a:pt x="5190978" y="53461"/>
                </a:lnTo>
                <a:lnTo>
                  <a:pt x="5083590" y="110350"/>
                </a:lnTo>
                <a:lnTo>
                  <a:pt x="4975701" y="53461"/>
                </a:lnTo>
                <a:lnTo>
                  <a:pt x="4867812" y="110350"/>
                </a:lnTo>
                <a:lnTo>
                  <a:pt x="4760424" y="53461"/>
                </a:lnTo>
                <a:lnTo>
                  <a:pt x="4652535" y="110350"/>
                </a:lnTo>
                <a:lnTo>
                  <a:pt x="4649305" y="108648"/>
                </a:lnTo>
                <a:lnTo>
                  <a:pt x="4646104" y="110350"/>
                </a:lnTo>
                <a:lnTo>
                  <a:pt x="4538215" y="53461"/>
                </a:lnTo>
                <a:lnTo>
                  <a:pt x="4430827" y="110350"/>
                </a:lnTo>
                <a:lnTo>
                  <a:pt x="4322938" y="53461"/>
                </a:lnTo>
                <a:lnTo>
                  <a:pt x="4215049" y="110350"/>
                </a:lnTo>
                <a:lnTo>
                  <a:pt x="4107661" y="53461"/>
                </a:lnTo>
                <a:lnTo>
                  <a:pt x="3999772" y="110350"/>
                </a:lnTo>
                <a:lnTo>
                  <a:pt x="3993223" y="106899"/>
                </a:lnTo>
                <a:lnTo>
                  <a:pt x="3986733" y="110350"/>
                </a:lnTo>
                <a:lnTo>
                  <a:pt x="3878844" y="53461"/>
                </a:lnTo>
                <a:lnTo>
                  <a:pt x="3771456" y="110350"/>
                </a:lnTo>
                <a:lnTo>
                  <a:pt x="3663567" y="53461"/>
                </a:lnTo>
                <a:lnTo>
                  <a:pt x="3555678" y="110350"/>
                </a:lnTo>
                <a:lnTo>
                  <a:pt x="3448290" y="53461"/>
                </a:lnTo>
                <a:lnTo>
                  <a:pt x="3340401" y="110350"/>
                </a:lnTo>
                <a:lnTo>
                  <a:pt x="3337171" y="108648"/>
                </a:lnTo>
                <a:lnTo>
                  <a:pt x="3333970" y="110350"/>
                </a:lnTo>
                <a:lnTo>
                  <a:pt x="3226081" y="53461"/>
                </a:lnTo>
                <a:lnTo>
                  <a:pt x="3118693" y="110350"/>
                </a:lnTo>
                <a:lnTo>
                  <a:pt x="3010804" y="53461"/>
                </a:lnTo>
                <a:lnTo>
                  <a:pt x="2902915" y="110350"/>
                </a:lnTo>
                <a:lnTo>
                  <a:pt x="2795527" y="53461"/>
                </a:lnTo>
                <a:lnTo>
                  <a:pt x="2687638" y="110350"/>
                </a:lnTo>
                <a:lnTo>
                  <a:pt x="2674848" y="103610"/>
                </a:lnTo>
                <a:lnTo>
                  <a:pt x="2662174" y="110350"/>
                </a:lnTo>
                <a:lnTo>
                  <a:pt x="2554285" y="53461"/>
                </a:lnTo>
                <a:lnTo>
                  <a:pt x="2446897" y="110350"/>
                </a:lnTo>
                <a:lnTo>
                  <a:pt x="2339008" y="53461"/>
                </a:lnTo>
                <a:lnTo>
                  <a:pt x="2231119" y="110350"/>
                </a:lnTo>
                <a:lnTo>
                  <a:pt x="2123731" y="53461"/>
                </a:lnTo>
                <a:lnTo>
                  <a:pt x="2015842" y="110350"/>
                </a:lnTo>
                <a:lnTo>
                  <a:pt x="2012612" y="108648"/>
                </a:lnTo>
                <a:lnTo>
                  <a:pt x="2009411" y="110350"/>
                </a:lnTo>
                <a:lnTo>
                  <a:pt x="1901522" y="53461"/>
                </a:lnTo>
                <a:lnTo>
                  <a:pt x="1794134" y="110350"/>
                </a:lnTo>
                <a:lnTo>
                  <a:pt x="1686245" y="53461"/>
                </a:lnTo>
                <a:lnTo>
                  <a:pt x="1578356" y="110350"/>
                </a:lnTo>
                <a:lnTo>
                  <a:pt x="1470968" y="53461"/>
                </a:lnTo>
                <a:lnTo>
                  <a:pt x="1363079" y="110350"/>
                </a:lnTo>
                <a:lnTo>
                  <a:pt x="1356530" y="106899"/>
                </a:lnTo>
                <a:lnTo>
                  <a:pt x="1350040" y="110350"/>
                </a:lnTo>
                <a:lnTo>
                  <a:pt x="1242151" y="53461"/>
                </a:lnTo>
                <a:lnTo>
                  <a:pt x="1134763" y="110350"/>
                </a:lnTo>
                <a:lnTo>
                  <a:pt x="1026874" y="53461"/>
                </a:lnTo>
                <a:lnTo>
                  <a:pt x="918985" y="110350"/>
                </a:lnTo>
                <a:lnTo>
                  <a:pt x="811597" y="53461"/>
                </a:lnTo>
                <a:lnTo>
                  <a:pt x="703708" y="110350"/>
                </a:lnTo>
                <a:lnTo>
                  <a:pt x="700478" y="108648"/>
                </a:lnTo>
                <a:lnTo>
                  <a:pt x="697277" y="110350"/>
                </a:lnTo>
                <a:lnTo>
                  <a:pt x="589388" y="53461"/>
                </a:lnTo>
                <a:lnTo>
                  <a:pt x="482000" y="110350"/>
                </a:lnTo>
                <a:lnTo>
                  <a:pt x="374111" y="53461"/>
                </a:lnTo>
                <a:lnTo>
                  <a:pt x="266222" y="110350"/>
                </a:lnTo>
                <a:lnTo>
                  <a:pt x="158834" y="53461"/>
                </a:lnTo>
                <a:lnTo>
                  <a:pt x="50945" y="110350"/>
                </a:lnTo>
                <a:lnTo>
                  <a:pt x="0" y="83504"/>
                </a:lnTo>
                <a:close/>
              </a:path>
            </a:pathLst>
          </a:custGeom>
          <a:solidFill>
            <a:schemeClr val="tx1">
              <a:lumMod val="50000"/>
              <a:lumOff val="50000"/>
            </a:schemeClr>
          </a:solidFill>
          <a:ln w="10616" cap="flat">
            <a:solidFill>
              <a:schemeClr val="bg1"/>
            </a:solidFill>
            <a:prstDash val="solid"/>
            <a:miter/>
          </a:ln>
        </p:spPr>
        <p:txBody>
          <a:bodyPr rtlCol="0" anchor="ctr"/>
          <a:lstStyle/>
          <a:p>
            <a:endParaRPr lang="ja-JP" altLang="en-US" dirty="0"/>
          </a:p>
        </p:txBody>
      </p:sp>
      <p:sp>
        <p:nvSpPr>
          <p:cNvPr id="4" name="フリーフォーム: 図形 3">
            <a:extLst>
              <a:ext uri="{FF2B5EF4-FFF2-40B4-BE49-F238E27FC236}">
                <a16:creationId xmlns:a16="http://schemas.microsoft.com/office/drawing/2014/main" id="{3887F9A7-B049-0EEE-7DC5-271C827CF19F}"/>
              </a:ext>
            </a:extLst>
          </p:cNvPr>
          <p:cNvSpPr/>
          <p:nvPr/>
        </p:nvSpPr>
        <p:spPr>
          <a:xfrm>
            <a:off x="5515369" y="5493241"/>
            <a:ext cx="3945319" cy="130426"/>
          </a:xfrm>
          <a:custGeom>
            <a:avLst/>
            <a:gdLst>
              <a:gd name="connsiteX0" fmla="*/ 158834 w 5349354"/>
              <a:gd name="connsiteY0" fmla="*/ 170401 h 280751"/>
              <a:gd name="connsiteX1" fmla="*/ 266222 w 5349354"/>
              <a:gd name="connsiteY1" fmla="*/ 227290 h 280751"/>
              <a:gd name="connsiteX2" fmla="*/ 374111 w 5349354"/>
              <a:gd name="connsiteY2" fmla="*/ 170401 h 280751"/>
              <a:gd name="connsiteX3" fmla="*/ 482000 w 5349354"/>
              <a:gd name="connsiteY3" fmla="*/ 227290 h 280751"/>
              <a:gd name="connsiteX4" fmla="*/ 589388 w 5349354"/>
              <a:gd name="connsiteY4" fmla="*/ 170401 h 280751"/>
              <a:gd name="connsiteX5" fmla="*/ 700321 w 5349354"/>
              <a:gd name="connsiteY5" fmla="*/ 228891 h 280751"/>
              <a:gd name="connsiteX6" fmla="*/ 811597 w 5349354"/>
              <a:gd name="connsiteY6" fmla="*/ 170401 h 280751"/>
              <a:gd name="connsiteX7" fmla="*/ 918985 w 5349354"/>
              <a:gd name="connsiteY7" fmla="*/ 227290 h 280751"/>
              <a:gd name="connsiteX8" fmla="*/ 1026874 w 5349354"/>
              <a:gd name="connsiteY8" fmla="*/ 170401 h 280751"/>
              <a:gd name="connsiteX9" fmla="*/ 1134763 w 5349354"/>
              <a:gd name="connsiteY9" fmla="*/ 227290 h 280751"/>
              <a:gd name="connsiteX10" fmla="*/ 1242151 w 5349354"/>
              <a:gd name="connsiteY10" fmla="*/ 170401 h 280751"/>
              <a:gd name="connsiteX11" fmla="*/ 1356383 w 5349354"/>
              <a:gd name="connsiteY11" fmla="*/ 230630 h 280751"/>
              <a:gd name="connsiteX12" fmla="*/ 1470968 w 5349354"/>
              <a:gd name="connsiteY12" fmla="*/ 170401 h 280751"/>
              <a:gd name="connsiteX13" fmla="*/ 1578356 w 5349354"/>
              <a:gd name="connsiteY13" fmla="*/ 227290 h 280751"/>
              <a:gd name="connsiteX14" fmla="*/ 1686245 w 5349354"/>
              <a:gd name="connsiteY14" fmla="*/ 170401 h 280751"/>
              <a:gd name="connsiteX15" fmla="*/ 1794134 w 5349354"/>
              <a:gd name="connsiteY15" fmla="*/ 227290 h 280751"/>
              <a:gd name="connsiteX16" fmla="*/ 1901522 w 5349354"/>
              <a:gd name="connsiteY16" fmla="*/ 170401 h 280751"/>
              <a:gd name="connsiteX17" fmla="*/ 2012455 w 5349354"/>
              <a:gd name="connsiteY17" fmla="*/ 228891 h 280751"/>
              <a:gd name="connsiteX18" fmla="*/ 2123731 w 5349354"/>
              <a:gd name="connsiteY18" fmla="*/ 170401 h 280751"/>
              <a:gd name="connsiteX19" fmla="*/ 2231119 w 5349354"/>
              <a:gd name="connsiteY19" fmla="*/ 227290 h 280751"/>
              <a:gd name="connsiteX20" fmla="*/ 2339008 w 5349354"/>
              <a:gd name="connsiteY20" fmla="*/ 170401 h 280751"/>
              <a:gd name="connsiteX21" fmla="*/ 2446897 w 5349354"/>
              <a:gd name="connsiteY21" fmla="*/ 227290 h 280751"/>
              <a:gd name="connsiteX22" fmla="*/ 2554285 w 5349354"/>
              <a:gd name="connsiteY22" fmla="*/ 170401 h 280751"/>
              <a:gd name="connsiteX23" fmla="*/ 2674719 w 5349354"/>
              <a:gd name="connsiteY23" fmla="*/ 233901 h 280751"/>
              <a:gd name="connsiteX24" fmla="*/ 2795527 w 5349354"/>
              <a:gd name="connsiteY24" fmla="*/ 170401 h 280751"/>
              <a:gd name="connsiteX25" fmla="*/ 2902915 w 5349354"/>
              <a:gd name="connsiteY25" fmla="*/ 227290 h 280751"/>
              <a:gd name="connsiteX26" fmla="*/ 3010804 w 5349354"/>
              <a:gd name="connsiteY26" fmla="*/ 170401 h 280751"/>
              <a:gd name="connsiteX27" fmla="*/ 3118693 w 5349354"/>
              <a:gd name="connsiteY27" fmla="*/ 227290 h 280751"/>
              <a:gd name="connsiteX28" fmla="*/ 3226081 w 5349354"/>
              <a:gd name="connsiteY28" fmla="*/ 170401 h 280751"/>
              <a:gd name="connsiteX29" fmla="*/ 3337014 w 5349354"/>
              <a:gd name="connsiteY29" fmla="*/ 228891 h 280751"/>
              <a:gd name="connsiteX30" fmla="*/ 3448290 w 5349354"/>
              <a:gd name="connsiteY30" fmla="*/ 170401 h 280751"/>
              <a:gd name="connsiteX31" fmla="*/ 3555678 w 5349354"/>
              <a:gd name="connsiteY31" fmla="*/ 227290 h 280751"/>
              <a:gd name="connsiteX32" fmla="*/ 3663567 w 5349354"/>
              <a:gd name="connsiteY32" fmla="*/ 170401 h 280751"/>
              <a:gd name="connsiteX33" fmla="*/ 3771456 w 5349354"/>
              <a:gd name="connsiteY33" fmla="*/ 227290 h 280751"/>
              <a:gd name="connsiteX34" fmla="*/ 3878844 w 5349354"/>
              <a:gd name="connsiteY34" fmla="*/ 170401 h 280751"/>
              <a:gd name="connsiteX35" fmla="*/ 3993076 w 5349354"/>
              <a:gd name="connsiteY35" fmla="*/ 230630 h 280751"/>
              <a:gd name="connsiteX36" fmla="*/ 4107661 w 5349354"/>
              <a:gd name="connsiteY36" fmla="*/ 170401 h 280751"/>
              <a:gd name="connsiteX37" fmla="*/ 4215049 w 5349354"/>
              <a:gd name="connsiteY37" fmla="*/ 227290 h 280751"/>
              <a:gd name="connsiteX38" fmla="*/ 4322938 w 5349354"/>
              <a:gd name="connsiteY38" fmla="*/ 170401 h 280751"/>
              <a:gd name="connsiteX39" fmla="*/ 4430827 w 5349354"/>
              <a:gd name="connsiteY39" fmla="*/ 227290 h 280751"/>
              <a:gd name="connsiteX40" fmla="*/ 4538215 w 5349354"/>
              <a:gd name="connsiteY40" fmla="*/ 170401 h 280751"/>
              <a:gd name="connsiteX41" fmla="*/ 4649148 w 5349354"/>
              <a:gd name="connsiteY41" fmla="*/ 228891 h 280751"/>
              <a:gd name="connsiteX42" fmla="*/ 4760424 w 5349354"/>
              <a:gd name="connsiteY42" fmla="*/ 170401 h 280751"/>
              <a:gd name="connsiteX43" fmla="*/ 4867812 w 5349354"/>
              <a:gd name="connsiteY43" fmla="*/ 227290 h 280751"/>
              <a:gd name="connsiteX44" fmla="*/ 4975701 w 5349354"/>
              <a:gd name="connsiteY44" fmla="*/ 170401 h 280751"/>
              <a:gd name="connsiteX45" fmla="*/ 5083590 w 5349354"/>
              <a:gd name="connsiteY45" fmla="*/ 227290 h 280751"/>
              <a:gd name="connsiteX46" fmla="*/ 5190978 w 5349354"/>
              <a:gd name="connsiteY46" fmla="*/ 170401 h 280751"/>
              <a:gd name="connsiteX47" fmla="*/ 5349322 w 5349354"/>
              <a:gd name="connsiteY47" fmla="*/ 253888 h 280751"/>
              <a:gd name="connsiteX48" fmla="*/ 5298867 w 5349354"/>
              <a:gd name="connsiteY48" fmla="*/ 280751 h 280751"/>
              <a:gd name="connsiteX49" fmla="*/ 5190978 w 5349354"/>
              <a:gd name="connsiteY49" fmla="*/ 223862 h 280751"/>
              <a:gd name="connsiteX50" fmla="*/ 5083590 w 5349354"/>
              <a:gd name="connsiteY50" fmla="*/ 280751 h 280751"/>
              <a:gd name="connsiteX51" fmla="*/ 4975701 w 5349354"/>
              <a:gd name="connsiteY51" fmla="*/ 223862 h 280751"/>
              <a:gd name="connsiteX52" fmla="*/ 4867812 w 5349354"/>
              <a:gd name="connsiteY52" fmla="*/ 280751 h 280751"/>
              <a:gd name="connsiteX53" fmla="*/ 4760424 w 5349354"/>
              <a:gd name="connsiteY53" fmla="*/ 223862 h 280751"/>
              <a:gd name="connsiteX54" fmla="*/ 4652535 w 5349354"/>
              <a:gd name="connsiteY54" fmla="*/ 280751 h 280751"/>
              <a:gd name="connsiteX55" fmla="*/ 4649304 w 5349354"/>
              <a:gd name="connsiteY55" fmla="*/ 279048 h 280751"/>
              <a:gd name="connsiteX56" fmla="*/ 4646104 w 5349354"/>
              <a:gd name="connsiteY56" fmla="*/ 280751 h 280751"/>
              <a:gd name="connsiteX57" fmla="*/ 4538215 w 5349354"/>
              <a:gd name="connsiteY57" fmla="*/ 223862 h 280751"/>
              <a:gd name="connsiteX58" fmla="*/ 4430827 w 5349354"/>
              <a:gd name="connsiteY58" fmla="*/ 280751 h 280751"/>
              <a:gd name="connsiteX59" fmla="*/ 4322938 w 5349354"/>
              <a:gd name="connsiteY59" fmla="*/ 223862 h 280751"/>
              <a:gd name="connsiteX60" fmla="*/ 4215049 w 5349354"/>
              <a:gd name="connsiteY60" fmla="*/ 280751 h 280751"/>
              <a:gd name="connsiteX61" fmla="*/ 4107661 w 5349354"/>
              <a:gd name="connsiteY61" fmla="*/ 223862 h 280751"/>
              <a:gd name="connsiteX62" fmla="*/ 3999772 w 5349354"/>
              <a:gd name="connsiteY62" fmla="*/ 280751 h 280751"/>
              <a:gd name="connsiteX63" fmla="*/ 3993221 w 5349354"/>
              <a:gd name="connsiteY63" fmla="*/ 277297 h 280751"/>
              <a:gd name="connsiteX64" fmla="*/ 3986733 w 5349354"/>
              <a:gd name="connsiteY64" fmla="*/ 280751 h 280751"/>
              <a:gd name="connsiteX65" fmla="*/ 3878844 w 5349354"/>
              <a:gd name="connsiteY65" fmla="*/ 223862 h 280751"/>
              <a:gd name="connsiteX66" fmla="*/ 3771456 w 5349354"/>
              <a:gd name="connsiteY66" fmla="*/ 280751 h 280751"/>
              <a:gd name="connsiteX67" fmla="*/ 3663567 w 5349354"/>
              <a:gd name="connsiteY67" fmla="*/ 223862 h 280751"/>
              <a:gd name="connsiteX68" fmla="*/ 3555678 w 5349354"/>
              <a:gd name="connsiteY68" fmla="*/ 280751 h 280751"/>
              <a:gd name="connsiteX69" fmla="*/ 3448290 w 5349354"/>
              <a:gd name="connsiteY69" fmla="*/ 223862 h 280751"/>
              <a:gd name="connsiteX70" fmla="*/ 3340401 w 5349354"/>
              <a:gd name="connsiteY70" fmla="*/ 280751 h 280751"/>
              <a:gd name="connsiteX71" fmla="*/ 3337170 w 5349354"/>
              <a:gd name="connsiteY71" fmla="*/ 279048 h 280751"/>
              <a:gd name="connsiteX72" fmla="*/ 3333970 w 5349354"/>
              <a:gd name="connsiteY72" fmla="*/ 280751 h 280751"/>
              <a:gd name="connsiteX73" fmla="*/ 3226081 w 5349354"/>
              <a:gd name="connsiteY73" fmla="*/ 223862 h 280751"/>
              <a:gd name="connsiteX74" fmla="*/ 3118693 w 5349354"/>
              <a:gd name="connsiteY74" fmla="*/ 280751 h 280751"/>
              <a:gd name="connsiteX75" fmla="*/ 3010804 w 5349354"/>
              <a:gd name="connsiteY75" fmla="*/ 223862 h 280751"/>
              <a:gd name="connsiteX76" fmla="*/ 2902915 w 5349354"/>
              <a:gd name="connsiteY76" fmla="*/ 280751 h 280751"/>
              <a:gd name="connsiteX77" fmla="*/ 2795527 w 5349354"/>
              <a:gd name="connsiteY77" fmla="*/ 223862 h 280751"/>
              <a:gd name="connsiteX78" fmla="*/ 2687638 w 5349354"/>
              <a:gd name="connsiteY78" fmla="*/ 280751 h 280751"/>
              <a:gd name="connsiteX79" fmla="*/ 2674844 w 5349354"/>
              <a:gd name="connsiteY79" fmla="*/ 274005 h 280751"/>
              <a:gd name="connsiteX80" fmla="*/ 2662174 w 5349354"/>
              <a:gd name="connsiteY80" fmla="*/ 280751 h 280751"/>
              <a:gd name="connsiteX81" fmla="*/ 2554285 w 5349354"/>
              <a:gd name="connsiteY81" fmla="*/ 223862 h 280751"/>
              <a:gd name="connsiteX82" fmla="*/ 2446897 w 5349354"/>
              <a:gd name="connsiteY82" fmla="*/ 280751 h 280751"/>
              <a:gd name="connsiteX83" fmla="*/ 2339008 w 5349354"/>
              <a:gd name="connsiteY83" fmla="*/ 223862 h 280751"/>
              <a:gd name="connsiteX84" fmla="*/ 2231119 w 5349354"/>
              <a:gd name="connsiteY84" fmla="*/ 280751 h 280751"/>
              <a:gd name="connsiteX85" fmla="*/ 2123731 w 5349354"/>
              <a:gd name="connsiteY85" fmla="*/ 223862 h 280751"/>
              <a:gd name="connsiteX86" fmla="*/ 2015842 w 5349354"/>
              <a:gd name="connsiteY86" fmla="*/ 280751 h 280751"/>
              <a:gd name="connsiteX87" fmla="*/ 2012611 w 5349354"/>
              <a:gd name="connsiteY87" fmla="*/ 279048 h 280751"/>
              <a:gd name="connsiteX88" fmla="*/ 2009411 w 5349354"/>
              <a:gd name="connsiteY88" fmla="*/ 280751 h 280751"/>
              <a:gd name="connsiteX89" fmla="*/ 1901522 w 5349354"/>
              <a:gd name="connsiteY89" fmla="*/ 223862 h 280751"/>
              <a:gd name="connsiteX90" fmla="*/ 1794134 w 5349354"/>
              <a:gd name="connsiteY90" fmla="*/ 280751 h 280751"/>
              <a:gd name="connsiteX91" fmla="*/ 1686245 w 5349354"/>
              <a:gd name="connsiteY91" fmla="*/ 223862 h 280751"/>
              <a:gd name="connsiteX92" fmla="*/ 1578356 w 5349354"/>
              <a:gd name="connsiteY92" fmla="*/ 280751 h 280751"/>
              <a:gd name="connsiteX93" fmla="*/ 1470968 w 5349354"/>
              <a:gd name="connsiteY93" fmla="*/ 223862 h 280751"/>
              <a:gd name="connsiteX94" fmla="*/ 1363079 w 5349354"/>
              <a:gd name="connsiteY94" fmla="*/ 280751 h 280751"/>
              <a:gd name="connsiteX95" fmla="*/ 1356528 w 5349354"/>
              <a:gd name="connsiteY95" fmla="*/ 277297 h 280751"/>
              <a:gd name="connsiteX96" fmla="*/ 1350040 w 5349354"/>
              <a:gd name="connsiteY96" fmla="*/ 280751 h 280751"/>
              <a:gd name="connsiteX97" fmla="*/ 1242151 w 5349354"/>
              <a:gd name="connsiteY97" fmla="*/ 223862 h 280751"/>
              <a:gd name="connsiteX98" fmla="*/ 1134763 w 5349354"/>
              <a:gd name="connsiteY98" fmla="*/ 280751 h 280751"/>
              <a:gd name="connsiteX99" fmla="*/ 1026874 w 5349354"/>
              <a:gd name="connsiteY99" fmla="*/ 223862 h 280751"/>
              <a:gd name="connsiteX100" fmla="*/ 918985 w 5349354"/>
              <a:gd name="connsiteY100" fmla="*/ 280751 h 280751"/>
              <a:gd name="connsiteX101" fmla="*/ 811597 w 5349354"/>
              <a:gd name="connsiteY101" fmla="*/ 223862 h 280751"/>
              <a:gd name="connsiteX102" fmla="*/ 703708 w 5349354"/>
              <a:gd name="connsiteY102" fmla="*/ 280751 h 280751"/>
              <a:gd name="connsiteX103" fmla="*/ 700477 w 5349354"/>
              <a:gd name="connsiteY103" fmla="*/ 279048 h 280751"/>
              <a:gd name="connsiteX104" fmla="*/ 697277 w 5349354"/>
              <a:gd name="connsiteY104" fmla="*/ 280751 h 280751"/>
              <a:gd name="connsiteX105" fmla="*/ 589388 w 5349354"/>
              <a:gd name="connsiteY105" fmla="*/ 223862 h 280751"/>
              <a:gd name="connsiteX106" fmla="*/ 482000 w 5349354"/>
              <a:gd name="connsiteY106" fmla="*/ 280751 h 280751"/>
              <a:gd name="connsiteX107" fmla="*/ 374111 w 5349354"/>
              <a:gd name="connsiteY107" fmla="*/ 223862 h 280751"/>
              <a:gd name="connsiteX108" fmla="*/ 266222 w 5349354"/>
              <a:gd name="connsiteY108" fmla="*/ 280751 h 280751"/>
              <a:gd name="connsiteX109" fmla="*/ 158834 w 5349354"/>
              <a:gd name="connsiteY109" fmla="*/ 223862 h 280751"/>
              <a:gd name="connsiteX110" fmla="*/ 50945 w 5349354"/>
              <a:gd name="connsiteY110" fmla="*/ 280751 h 280751"/>
              <a:gd name="connsiteX111" fmla="*/ 0 w 5349354"/>
              <a:gd name="connsiteY111" fmla="*/ 253888 h 280751"/>
              <a:gd name="connsiteX112" fmla="*/ 158834 w 5349354"/>
              <a:gd name="connsiteY112" fmla="*/ 0 h 280751"/>
              <a:gd name="connsiteX113" fmla="*/ 266222 w 5349354"/>
              <a:gd name="connsiteY113" fmla="*/ 56889 h 280751"/>
              <a:gd name="connsiteX114" fmla="*/ 374111 w 5349354"/>
              <a:gd name="connsiteY114" fmla="*/ 0 h 280751"/>
              <a:gd name="connsiteX115" fmla="*/ 482000 w 5349354"/>
              <a:gd name="connsiteY115" fmla="*/ 56889 h 280751"/>
              <a:gd name="connsiteX116" fmla="*/ 589388 w 5349354"/>
              <a:gd name="connsiteY116" fmla="*/ 0 h 280751"/>
              <a:gd name="connsiteX117" fmla="*/ 700332 w 5349354"/>
              <a:gd name="connsiteY117" fmla="*/ 58495 h 280751"/>
              <a:gd name="connsiteX118" fmla="*/ 811597 w 5349354"/>
              <a:gd name="connsiteY118" fmla="*/ 0 h 280751"/>
              <a:gd name="connsiteX119" fmla="*/ 918985 w 5349354"/>
              <a:gd name="connsiteY119" fmla="*/ 56889 h 280751"/>
              <a:gd name="connsiteX120" fmla="*/ 1026874 w 5349354"/>
              <a:gd name="connsiteY120" fmla="*/ 0 h 280751"/>
              <a:gd name="connsiteX121" fmla="*/ 1134763 w 5349354"/>
              <a:gd name="connsiteY121" fmla="*/ 56889 h 280751"/>
              <a:gd name="connsiteX122" fmla="*/ 1242151 w 5349354"/>
              <a:gd name="connsiteY122" fmla="*/ 0 h 280751"/>
              <a:gd name="connsiteX123" fmla="*/ 1356394 w 5349354"/>
              <a:gd name="connsiteY123" fmla="*/ 60235 h 280751"/>
              <a:gd name="connsiteX124" fmla="*/ 1470968 w 5349354"/>
              <a:gd name="connsiteY124" fmla="*/ 0 h 280751"/>
              <a:gd name="connsiteX125" fmla="*/ 1578356 w 5349354"/>
              <a:gd name="connsiteY125" fmla="*/ 56889 h 280751"/>
              <a:gd name="connsiteX126" fmla="*/ 1686245 w 5349354"/>
              <a:gd name="connsiteY126" fmla="*/ 0 h 280751"/>
              <a:gd name="connsiteX127" fmla="*/ 1794134 w 5349354"/>
              <a:gd name="connsiteY127" fmla="*/ 56889 h 280751"/>
              <a:gd name="connsiteX128" fmla="*/ 1901522 w 5349354"/>
              <a:gd name="connsiteY128" fmla="*/ 0 h 280751"/>
              <a:gd name="connsiteX129" fmla="*/ 2012466 w 5349354"/>
              <a:gd name="connsiteY129" fmla="*/ 58495 h 280751"/>
              <a:gd name="connsiteX130" fmla="*/ 2123731 w 5349354"/>
              <a:gd name="connsiteY130" fmla="*/ 0 h 280751"/>
              <a:gd name="connsiteX131" fmla="*/ 2231119 w 5349354"/>
              <a:gd name="connsiteY131" fmla="*/ 56889 h 280751"/>
              <a:gd name="connsiteX132" fmla="*/ 2339008 w 5349354"/>
              <a:gd name="connsiteY132" fmla="*/ 0 h 280751"/>
              <a:gd name="connsiteX133" fmla="*/ 2446897 w 5349354"/>
              <a:gd name="connsiteY133" fmla="*/ 56889 h 280751"/>
              <a:gd name="connsiteX134" fmla="*/ 2554285 w 5349354"/>
              <a:gd name="connsiteY134" fmla="*/ 0 h 280751"/>
              <a:gd name="connsiteX135" fmla="*/ 2674732 w 5349354"/>
              <a:gd name="connsiteY135" fmla="*/ 63506 h 280751"/>
              <a:gd name="connsiteX136" fmla="*/ 2795527 w 5349354"/>
              <a:gd name="connsiteY136" fmla="*/ 0 h 280751"/>
              <a:gd name="connsiteX137" fmla="*/ 2902915 w 5349354"/>
              <a:gd name="connsiteY137" fmla="*/ 56889 h 280751"/>
              <a:gd name="connsiteX138" fmla="*/ 3010804 w 5349354"/>
              <a:gd name="connsiteY138" fmla="*/ 0 h 280751"/>
              <a:gd name="connsiteX139" fmla="*/ 3118693 w 5349354"/>
              <a:gd name="connsiteY139" fmla="*/ 56889 h 280751"/>
              <a:gd name="connsiteX140" fmla="*/ 3226081 w 5349354"/>
              <a:gd name="connsiteY140" fmla="*/ 0 h 280751"/>
              <a:gd name="connsiteX141" fmla="*/ 3337025 w 5349354"/>
              <a:gd name="connsiteY141" fmla="*/ 58495 h 280751"/>
              <a:gd name="connsiteX142" fmla="*/ 3448290 w 5349354"/>
              <a:gd name="connsiteY142" fmla="*/ 0 h 280751"/>
              <a:gd name="connsiteX143" fmla="*/ 3555678 w 5349354"/>
              <a:gd name="connsiteY143" fmla="*/ 56889 h 280751"/>
              <a:gd name="connsiteX144" fmla="*/ 3663567 w 5349354"/>
              <a:gd name="connsiteY144" fmla="*/ 0 h 280751"/>
              <a:gd name="connsiteX145" fmla="*/ 3771456 w 5349354"/>
              <a:gd name="connsiteY145" fmla="*/ 56889 h 280751"/>
              <a:gd name="connsiteX146" fmla="*/ 3878844 w 5349354"/>
              <a:gd name="connsiteY146" fmla="*/ 0 h 280751"/>
              <a:gd name="connsiteX147" fmla="*/ 3993087 w 5349354"/>
              <a:gd name="connsiteY147" fmla="*/ 60235 h 280751"/>
              <a:gd name="connsiteX148" fmla="*/ 4107661 w 5349354"/>
              <a:gd name="connsiteY148" fmla="*/ 0 h 280751"/>
              <a:gd name="connsiteX149" fmla="*/ 4215049 w 5349354"/>
              <a:gd name="connsiteY149" fmla="*/ 56889 h 280751"/>
              <a:gd name="connsiteX150" fmla="*/ 4322938 w 5349354"/>
              <a:gd name="connsiteY150" fmla="*/ 0 h 280751"/>
              <a:gd name="connsiteX151" fmla="*/ 4430827 w 5349354"/>
              <a:gd name="connsiteY151" fmla="*/ 56889 h 280751"/>
              <a:gd name="connsiteX152" fmla="*/ 4538215 w 5349354"/>
              <a:gd name="connsiteY152" fmla="*/ 0 h 280751"/>
              <a:gd name="connsiteX153" fmla="*/ 4649159 w 5349354"/>
              <a:gd name="connsiteY153" fmla="*/ 58495 h 280751"/>
              <a:gd name="connsiteX154" fmla="*/ 4760424 w 5349354"/>
              <a:gd name="connsiteY154" fmla="*/ 0 h 280751"/>
              <a:gd name="connsiteX155" fmla="*/ 4867812 w 5349354"/>
              <a:gd name="connsiteY155" fmla="*/ 56889 h 280751"/>
              <a:gd name="connsiteX156" fmla="*/ 4975701 w 5349354"/>
              <a:gd name="connsiteY156" fmla="*/ 0 h 280751"/>
              <a:gd name="connsiteX157" fmla="*/ 5083590 w 5349354"/>
              <a:gd name="connsiteY157" fmla="*/ 56889 h 280751"/>
              <a:gd name="connsiteX158" fmla="*/ 5190978 w 5349354"/>
              <a:gd name="connsiteY158" fmla="*/ 0 h 280751"/>
              <a:gd name="connsiteX159" fmla="*/ 5349354 w 5349354"/>
              <a:gd name="connsiteY159" fmla="*/ 83504 h 280751"/>
              <a:gd name="connsiteX160" fmla="*/ 5298867 w 5349354"/>
              <a:gd name="connsiteY160" fmla="*/ 110350 h 280751"/>
              <a:gd name="connsiteX161" fmla="*/ 5190978 w 5349354"/>
              <a:gd name="connsiteY161" fmla="*/ 53461 h 280751"/>
              <a:gd name="connsiteX162" fmla="*/ 5083590 w 5349354"/>
              <a:gd name="connsiteY162" fmla="*/ 110350 h 280751"/>
              <a:gd name="connsiteX163" fmla="*/ 4975701 w 5349354"/>
              <a:gd name="connsiteY163" fmla="*/ 53461 h 280751"/>
              <a:gd name="connsiteX164" fmla="*/ 4867812 w 5349354"/>
              <a:gd name="connsiteY164" fmla="*/ 110350 h 280751"/>
              <a:gd name="connsiteX165" fmla="*/ 4760424 w 5349354"/>
              <a:gd name="connsiteY165" fmla="*/ 53461 h 280751"/>
              <a:gd name="connsiteX166" fmla="*/ 4652535 w 5349354"/>
              <a:gd name="connsiteY166" fmla="*/ 110350 h 280751"/>
              <a:gd name="connsiteX167" fmla="*/ 4649305 w 5349354"/>
              <a:gd name="connsiteY167" fmla="*/ 108648 h 280751"/>
              <a:gd name="connsiteX168" fmla="*/ 4646104 w 5349354"/>
              <a:gd name="connsiteY168" fmla="*/ 110350 h 280751"/>
              <a:gd name="connsiteX169" fmla="*/ 4538215 w 5349354"/>
              <a:gd name="connsiteY169" fmla="*/ 53461 h 280751"/>
              <a:gd name="connsiteX170" fmla="*/ 4430827 w 5349354"/>
              <a:gd name="connsiteY170" fmla="*/ 110350 h 280751"/>
              <a:gd name="connsiteX171" fmla="*/ 4322938 w 5349354"/>
              <a:gd name="connsiteY171" fmla="*/ 53461 h 280751"/>
              <a:gd name="connsiteX172" fmla="*/ 4215049 w 5349354"/>
              <a:gd name="connsiteY172" fmla="*/ 110350 h 280751"/>
              <a:gd name="connsiteX173" fmla="*/ 4107661 w 5349354"/>
              <a:gd name="connsiteY173" fmla="*/ 53461 h 280751"/>
              <a:gd name="connsiteX174" fmla="*/ 3999772 w 5349354"/>
              <a:gd name="connsiteY174" fmla="*/ 110350 h 280751"/>
              <a:gd name="connsiteX175" fmla="*/ 3993223 w 5349354"/>
              <a:gd name="connsiteY175" fmla="*/ 106899 h 280751"/>
              <a:gd name="connsiteX176" fmla="*/ 3986733 w 5349354"/>
              <a:gd name="connsiteY176" fmla="*/ 110350 h 280751"/>
              <a:gd name="connsiteX177" fmla="*/ 3878844 w 5349354"/>
              <a:gd name="connsiteY177" fmla="*/ 53461 h 280751"/>
              <a:gd name="connsiteX178" fmla="*/ 3771456 w 5349354"/>
              <a:gd name="connsiteY178" fmla="*/ 110350 h 280751"/>
              <a:gd name="connsiteX179" fmla="*/ 3663567 w 5349354"/>
              <a:gd name="connsiteY179" fmla="*/ 53461 h 280751"/>
              <a:gd name="connsiteX180" fmla="*/ 3555678 w 5349354"/>
              <a:gd name="connsiteY180" fmla="*/ 110350 h 280751"/>
              <a:gd name="connsiteX181" fmla="*/ 3448290 w 5349354"/>
              <a:gd name="connsiteY181" fmla="*/ 53461 h 280751"/>
              <a:gd name="connsiteX182" fmla="*/ 3340401 w 5349354"/>
              <a:gd name="connsiteY182" fmla="*/ 110350 h 280751"/>
              <a:gd name="connsiteX183" fmla="*/ 3337171 w 5349354"/>
              <a:gd name="connsiteY183" fmla="*/ 108648 h 280751"/>
              <a:gd name="connsiteX184" fmla="*/ 3333970 w 5349354"/>
              <a:gd name="connsiteY184" fmla="*/ 110350 h 280751"/>
              <a:gd name="connsiteX185" fmla="*/ 3226081 w 5349354"/>
              <a:gd name="connsiteY185" fmla="*/ 53461 h 280751"/>
              <a:gd name="connsiteX186" fmla="*/ 3118693 w 5349354"/>
              <a:gd name="connsiteY186" fmla="*/ 110350 h 280751"/>
              <a:gd name="connsiteX187" fmla="*/ 3010804 w 5349354"/>
              <a:gd name="connsiteY187" fmla="*/ 53461 h 280751"/>
              <a:gd name="connsiteX188" fmla="*/ 2902915 w 5349354"/>
              <a:gd name="connsiteY188" fmla="*/ 110350 h 280751"/>
              <a:gd name="connsiteX189" fmla="*/ 2795527 w 5349354"/>
              <a:gd name="connsiteY189" fmla="*/ 53461 h 280751"/>
              <a:gd name="connsiteX190" fmla="*/ 2687638 w 5349354"/>
              <a:gd name="connsiteY190" fmla="*/ 110350 h 280751"/>
              <a:gd name="connsiteX191" fmla="*/ 2674848 w 5349354"/>
              <a:gd name="connsiteY191" fmla="*/ 103610 h 280751"/>
              <a:gd name="connsiteX192" fmla="*/ 2662174 w 5349354"/>
              <a:gd name="connsiteY192" fmla="*/ 110350 h 280751"/>
              <a:gd name="connsiteX193" fmla="*/ 2554285 w 5349354"/>
              <a:gd name="connsiteY193" fmla="*/ 53461 h 280751"/>
              <a:gd name="connsiteX194" fmla="*/ 2446897 w 5349354"/>
              <a:gd name="connsiteY194" fmla="*/ 110350 h 280751"/>
              <a:gd name="connsiteX195" fmla="*/ 2339008 w 5349354"/>
              <a:gd name="connsiteY195" fmla="*/ 53461 h 280751"/>
              <a:gd name="connsiteX196" fmla="*/ 2231119 w 5349354"/>
              <a:gd name="connsiteY196" fmla="*/ 110350 h 280751"/>
              <a:gd name="connsiteX197" fmla="*/ 2123731 w 5349354"/>
              <a:gd name="connsiteY197" fmla="*/ 53461 h 280751"/>
              <a:gd name="connsiteX198" fmla="*/ 2015842 w 5349354"/>
              <a:gd name="connsiteY198" fmla="*/ 110350 h 280751"/>
              <a:gd name="connsiteX199" fmla="*/ 2012612 w 5349354"/>
              <a:gd name="connsiteY199" fmla="*/ 108648 h 280751"/>
              <a:gd name="connsiteX200" fmla="*/ 2009411 w 5349354"/>
              <a:gd name="connsiteY200" fmla="*/ 110350 h 280751"/>
              <a:gd name="connsiteX201" fmla="*/ 1901522 w 5349354"/>
              <a:gd name="connsiteY201" fmla="*/ 53461 h 280751"/>
              <a:gd name="connsiteX202" fmla="*/ 1794134 w 5349354"/>
              <a:gd name="connsiteY202" fmla="*/ 110350 h 280751"/>
              <a:gd name="connsiteX203" fmla="*/ 1686245 w 5349354"/>
              <a:gd name="connsiteY203" fmla="*/ 53461 h 280751"/>
              <a:gd name="connsiteX204" fmla="*/ 1578356 w 5349354"/>
              <a:gd name="connsiteY204" fmla="*/ 110350 h 280751"/>
              <a:gd name="connsiteX205" fmla="*/ 1470968 w 5349354"/>
              <a:gd name="connsiteY205" fmla="*/ 53461 h 280751"/>
              <a:gd name="connsiteX206" fmla="*/ 1363079 w 5349354"/>
              <a:gd name="connsiteY206" fmla="*/ 110350 h 280751"/>
              <a:gd name="connsiteX207" fmla="*/ 1356530 w 5349354"/>
              <a:gd name="connsiteY207" fmla="*/ 106899 h 280751"/>
              <a:gd name="connsiteX208" fmla="*/ 1350040 w 5349354"/>
              <a:gd name="connsiteY208" fmla="*/ 110350 h 280751"/>
              <a:gd name="connsiteX209" fmla="*/ 1242151 w 5349354"/>
              <a:gd name="connsiteY209" fmla="*/ 53461 h 280751"/>
              <a:gd name="connsiteX210" fmla="*/ 1134763 w 5349354"/>
              <a:gd name="connsiteY210" fmla="*/ 110350 h 280751"/>
              <a:gd name="connsiteX211" fmla="*/ 1026874 w 5349354"/>
              <a:gd name="connsiteY211" fmla="*/ 53461 h 280751"/>
              <a:gd name="connsiteX212" fmla="*/ 918985 w 5349354"/>
              <a:gd name="connsiteY212" fmla="*/ 110350 h 280751"/>
              <a:gd name="connsiteX213" fmla="*/ 811597 w 5349354"/>
              <a:gd name="connsiteY213" fmla="*/ 53461 h 280751"/>
              <a:gd name="connsiteX214" fmla="*/ 703708 w 5349354"/>
              <a:gd name="connsiteY214" fmla="*/ 110350 h 280751"/>
              <a:gd name="connsiteX215" fmla="*/ 700478 w 5349354"/>
              <a:gd name="connsiteY215" fmla="*/ 108648 h 280751"/>
              <a:gd name="connsiteX216" fmla="*/ 697277 w 5349354"/>
              <a:gd name="connsiteY216" fmla="*/ 110350 h 280751"/>
              <a:gd name="connsiteX217" fmla="*/ 589388 w 5349354"/>
              <a:gd name="connsiteY217" fmla="*/ 53461 h 280751"/>
              <a:gd name="connsiteX218" fmla="*/ 482000 w 5349354"/>
              <a:gd name="connsiteY218" fmla="*/ 110350 h 280751"/>
              <a:gd name="connsiteX219" fmla="*/ 374111 w 5349354"/>
              <a:gd name="connsiteY219" fmla="*/ 53461 h 280751"/>
              <a:gd name="connsiteX220" fmla="*/ 266222 w 5349354"/>
              <a:gd name="connsiteY220" fmla="*/ 110350 h 280751"/>
              <a:gd name="connsiteX221" fmla="*/ 158834 w 5349354"/>
              <a:gd name="connsiteY221" fmla="*/ 53461 h 280751"/>
              <a:gd name="connsiteX222" fmla="*/ 50945 w 5349354"/>
              <a:gd name="connsiteY222" fmla="*/ 110350 h 280751"/>
              <a:gd name="connsiteX223" fmla="*/ 0 w 5349354"/>
              <a:gd name="connsiteY223" fmla="*/ 83504 h 28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5349354" h="280751">
                <a:moveTo>
                  <a:pt x="158834" y="170401"/>
                </a:moveTo>
                <a:lnTo>
                  <a:pt x="266222" y="227290"/>
                </a:lnTo>
                <a:lnTo>
                  <a:pt x="374111" y="170401"/>
                </a:lnTo>
                <a:lnTo>
                  <a:pt x="482000" y="227290"/>
                </a:lnTo>
                <a:lnTo>
                  <a:pt x="589388" y="170401"/>
                </a:lnTo>
                <a:lnTo>
                  <a:pt x="700321" y="228891"/>
                </a:lnTo>
                <a:lnTo>
                  <a:pt x="811597" y="170401"/>
                </a:lnTo>
                <a:lnTo>
                  <a:pt x="918985" y="227290"/>
                </a:lnTo>
                <a:lnTo>
                  <a:pt x="1026874" y="170401"/>
                </a:lnTo>
                <a:lnTo>
                  <a:pt x="1134763" y="227290"/>
                </a:lnTo>
                <a:lnTo>
                  <a:pt x="1242151" y="170401"/>
                </a:lnTo>
                <a:lnTo>
                  <a:pt x="1356383" y="230630"/>
                </a:lnTo>
                <a:lnTo>
                  <a:pt x="1470968" y="170401"/>
                </a:lnTo>
                <a:lnTo>
                  <a:pt x="1578356" y="227290"/>
                </a:lnTo>
                <a:lnTo>
                  <a:pt x="1686245" y="170401"/>
                </a:lnTo>
                <a:lnTo>
                  <a:pt x="1794134" y="227290"/>
                </a:lnTo>
                <a:lnTo>
                  <a:pt x="1901522" y="170401"/>
                </a:lnTo>
                <a:lnTo>
                  <a:pt x="2012455" y="228891"/>
                </a:lnTo>
                <a:lnTo>
                  <a:pt x="2123731" y="170401"/>
                </a:lnTo>
                <a:lnTo>
                  <a:pt x="2231119" y="227290"/>
                </a:lnTo>
                <a:lnTo>
                  <a:pt x="2339008" y="170401"/>
                </a:lnTo>
                <a:lnTo>
                  <a:pt x="2446897" y="227290"/>
                </a:lnTo>
                <a:lnTo>
                  <a:pt x="2554285" y="170401"/>
                </a:lnTo>
                <a:lnTo>
                  <a:pt x="2674719" y="233901"/>
                </a:lnTo>
                <a:lnTo>
                  <a:pt x="2795527" y="170401"/>
                </a:lnTo>
                <a:lnTo>
                  <a:pt x="2902915" y="227290"/>
                </a:lnTo>
                <a:lnTo>
                  <a:pt x="3010804" y="170401"/>
                </a:lnTo>
                <a:lnTo>
                  <a:pt x="3118693" y="227290"/>
                </a:lnTo>
                <a:lnTo>
                  <a:pt x="3226081" y="170401"/>
                </a:lnTo>
                <a:lnTo>
                  <a:pt x="3337014" y="228891"/>
                </a:lnTo>
                <a:lnTo>
                  <a:pt x="3448290" y="170401"/>
                </a:lnTo>
                <a:lnTo>
                  <a:pt x="3555678" y="227290"/>
                </a:lnTo>
                <a:lnTo>
                  <a:pt x="3663567" y="170401"/>
                </a:lnTo>
                <a:lnTo>
                  <a:pt x="3771456" y="227290"/>
                </a:lnTo>
                <a:lnTo>
                  <a:pt x="3878844" y="170401"/>
                </a:lnTo>
                <a:lnTo>
                  <a:pt x="3993076" y="230630"/>
                </a:lnTo>
                <a:lnTo>
                  <a:pt x="4107661" y="170401"/>
                </a:lnTo>
                <a:lnTo>
                  <a:pt x="4215049" y="227290"/>
                </a:lnTo>
                <a:lnTo>
                  <a:pt x="4322938" y="170401"/>
                </a:lnTo>
                <a:lnTo>
                  <a:pt x="4430827" y="227290"/>
                </a:lnTo>
                <a:lnTo>
                  <a:pt x="4538215" y="170401"/>
                </a:lnTo>
                <a:lnTo>
                  <a:pt x="4649148" y="228891"/>
                </a:lnTo>
                <a:lnTo>
                  <a:pt x="4760424" y="170401"/>
                </a:lnTo>
                <a:lnTo>
                  <a:pt x="4867812" y="227290"/>
                </a:lnTo>
                <a:lnTo>
                  <a:pt x="4975701" y="170401"/>
                </a:lnTo>
                <a:lnTo>
                  <a:pt x="5083590" y="227290"/>
                </a:lnTo>
                <a:lnTo>
                  <a:pt x="5190978" y="170401"/>
                </a:lnTo>
                <a:lnTo>
                  <a:pt x="5349322" y="253888"/>
                </a:lnTo>
                <a:lnTo>
                  <a:pt x="5298867" y="280751"/>
                </a:lnTo>
                <a:lnTo>
                  <a:pt x="5190978" y="223862"/>
                </a:lnTo>
                <a:lnTo>
                  <a:pt x="5083590" y="280751"/>
                </a:lnTo>
                <a:lnTo>
                  <a:pt x="4975701" y="223862"/>
                </a:lnTo>
                <a:lnTo>
                  <a:pt x="4867812" y="280751"/>
                </a:lnTo>
                <a:lnTo>
                  <a:pt x="4760424" y="223862"/>
                </a:lnTo>
                <a:lnTo>
                  <a:pt x="4652535" y="280751"/>
                </a:lnTo>
                <a:lnTo>
                  <a:pt x="4649304" y="279048"/>
                </a:lnTo>
                <a:lnTo>
                  <a:pt x="4646104" y="280751"/>
                </a:lnTo>
                <a:lnTo>
                  <a:pt x="4538215" y="223862"/>
                </a:lnTo>
                <a:lnTo>
                  <a:pt x="4430827" y="280751"/>
                </a:lnTo>
                <a:lnTo>
                  <a:pt x="4322938" y="223862"/>
                </a:lnTo>
                <a:lnTo>
                  <a:pt x="4215049" y="280751"/>
                </a:lnTo>
                <a:lnTo>
                  <a:pt x="4107661" y="223862"/>
                </a:lnTo>
                <a:lnTo>
                  <a:pt x="3999772" y="280751"/>
                </a:lnTo>
                <a:lnTo>
                  <a:pt x="3993221" y="277297"/>
                </a:lnTo>
                <a:lnTo>
                  <a:pt x="3986733" y="280751"/>
                </a:lnTo>
                <a:lnTo>
                  <a:pt x="3878844" y="223862"/>
                </a:lnTo>
                <a:lnTo>
                  <a:pt x="3771456" y="280751"/>
                </a:lnTo>
                <a:lnTo>
                  <a:pt x="3663567" y="223862"/>
                </a:lnTo>
                <a:lnTo>
                  <a:pt x="3555678" y="280751"/>
                </a:lnTo>
                <a:lnTo>
                  <a:pt x="3448290" y="223862"/>
                </a:lnTo>
                <a:lnTo>
                  <a:pt x="3340401" y="280751"/>
                </a:lnTo>
                <a:lnTo>
                  <a:pt x="3337170" y="279048"/>
                </a:lnTo>
                <a:lnTo>
                  <a:pt x="3333970" y="280751"/>
                </a:lnTo>
                <a:lnTo>
                  <a:pt x="3226081" y="223862"/>
                </a:lnTo>
                <a:lnTo>
                  <a:pt x="3118693" y="280751"/>
                </a:lnTo>
                <a:lnTo>
                  <a:pt x="3010804" y="223862"/>
                </a:lnTo>
                <a:lnTo>
                  <a:pt x="2902915" y="280751"/>
                </a:lnTo>
                <a:lnTo>
                  <a:pt x="2795527" y="223862"/>
                </a:lnTo>
                <a:lnTo>
                  <a:pt x="2687638" y="280751"/>
                </a:lnTo>
                <a:lnTo>
                  <a:pt x="2674844" y="274005"/>
                </a:lnTo>
                <a:lnTo>
                  <a:pt x="2662174" y="280751"/>
                </a:lnTo>
                <a:lnTo>
                  <a:pt x="2554285" y="223862"/>
                </a:lnTo>
                <a:lnTo>
                  <a:pt x="2446897" y="280751"/>
                </a:lnTo>
                <a:lnTo>
                  <a:pt x="2339008" y="223862"/>
                </a:lnTo>
                <a:lnTo>
                  <a:pt x="2231119" y="280751"/>
                </a:lnTo>
                <a:lnTo>
                  <a:pt x="2123731" y="223862"/>
                </a:lnTo>
                <a:lnTo>
                  <a:pt x="2015842" y="280751"/>
                </a:lnTo>
                <a:lnTo>
                  <a:pt x="2012611" y="279048"/>
                </a:lnTo>
                <a:lnTo>
                  <a:pt x="2009411" y="280751"/>
                </a:lnTo>
                <a:lnTo>
                  <a:pt x="1901522" y="223862"/>
                </a:lnTo>
                <a:lnTo>
                  <a:pt x="1794134" y="280751"/>
                </a:lnTo>
                <a:lnTo>
                  <a:pt x="1686245" y="223862"/>
                </a:lnTo>
                <a:lnTo>
                  <a:pt x="1578356" y="280751"/>
                </a:lnTo>
                <a:lnTo>
                  <a:pt x="1470968" y="223862"/>
                </a:lnTo>
                <a:lnTo>
                  <a:pt x="1363079" y="280751"/>
                </a:lnTo>
                <a:lnTo>
                  <a:pt x="1356528" y="277297"/>
                </a:lnTo>
                <a:lnTo>
                  <a:pt x="1350040" y="280751"/>
                </a:lnTo>
                <a:lnTo>
                  <a:pt x="1242151" y="223862"/>
                </a:lnTo>
                <a:lnTo>
                  <a:pt x="1134763" y="280751"/>
                </a:lnTo>
                <a:lnTo>
                  <a:pt x="1026874" y="223862"/>
                </a:lnTo>
                <a:lnTo>
                  <a:pt x="918985" y="280751"/>
                </a:lnTo>
                <a:lnTo>
                  <a:pt x="811597" y="223862"/>
                </a:lnTo>
                <a:lnTo>
                  <a:pt x="703708" y="280751"/>
                </a:lnTo>
                <a:lnTo>
                  <a:pt x="700477" y="279048"/>
                </a:lnTo>
                <a:lnTo>
                  <a:pt x="697277" y="280751"/>
                </a:lnTo>
                <a:lnTo>
                  <a:pt x="589388" y="223862"/>
                </a:lnTo>
                <a:lnTo>
                  <a:pt x="482000" y="280751"/>
                </a:lnTo>
                <a:lnTo>
                  <a:pt x="374111" y="223862"/>
                </a:lnTo>
                <a:lnTo>
                  <a:pt x="266222" y="280751"/>
                </a:lnTo>
                <a:lnTo>
                  <a:pt x="158834" y="223862"/>
                </a:lnTo>
                <a:lnTo>
                  <a:pt x="50945" y="280751"/>
                </a:lnTo>
                <a:lnTo>
                  <a:pt x="0" y="253888"/>
                </a:lnTo>
                <a:close/>
                <a:moveTo>
                  <a:pt x="158834" y="0"/>
                </a:moveTo>
                <a:lnTo>
                  <a:pt x="266222" y="56889"/>
                </a:lnTo>
                <a:lnTo>
                  <a:pt x="374111" y="0"/>
                </a:lnTo>
                <a:lnTo>
                  <a:pt x="482000" y="56889"/>
                </a:lnTo>
                <a:lnTo>
                  <a:pt x="589388" y="0"/>
                </a:lnTo>
                <a:lnTo>
                  <a:pt x="700332" y="58495"/>
                </a:lnTo>
                <a:lnTo>
                  <a:pt x="811597" y="0"/>
                </a:lnTo>
                <a:lnTo>
                  <a:pt x="918985" y="56889"/>
                </a:lnTo>
                <a:lnTo>
                  <a:pt x="1026874" y="0"/>
                </a:lnTo>
                <a:lnTo>
                  <a:pt x="1134763" y="56889"/>
                </a:lnTo>
                <a:lnTo>
                  <a:pt x="1242151" y="0"/>
                </a:lnTo>
                <a:lnTo>
                  <a:pt x="1356394" y="60235"/>
                </a:lnTo>
                <a:lnTo>
                  <a:pt x="1470968" y="0"/>
                </a:lnTo>
                <a:lnTo>
                  <a:pt x="1578356" y="56889"/>
                </a:lnTo>
                <a:lnTo>
                  <a:pt x="1686245" y="0"/>
                </a:lnTo>
                <a:lnTo>
                  <a:pt x="1794134" y="56889"/>
                </a:lnTo>
                <a:lnTo>
                  <a:pt x="1901522" y="0"/>
                </a:lnTo>
                <a:lnTo>
                  <a:pt x="2012466" y="58495"/>
                </a:lnTo>
                <a:lnTo>
                  <a:pt x="2123731" y="0"/>
                </a:lnTo>
                <a:lnTo>
                  <a:pt x="2231119" y="56889"/>
                </a:lnTo>
                <a:lnTo>
                  <a:pt x="2339008" y="0"/>
                </a:lnTo>
                <a:lnTo>
                  <a:pt x="2446897" y="56889"/>
                </a:lnTo>
                <a:lnTo>
                  <a:pt x="2554285" y="0"/>
                </a:lnTo>
                <a:lnTo>
                  <a:pt x="2674732" y="63506"/>
                </a:lnTo>
                <a:lnTo>
                  <a:pt x="2795527" y="0"/>
                </a:lnTo>
                <a:lnTo>
                  <a:pt x="2902915" y="56889"/>
                </a:lnTo>
                <a:lnTo>
                  <a:pt x="3010804" y="0"/>
                </a:lnTo>
                <a:lnTo>
                  <a:pt x="3118693" y="56889"/>
                </a:lnTo>
                <a:lnTo>
                  <a:pt x="3226081" y="0"/>
                </a:lnTo>
                <a:lnTo>
                  <a:pt x="3337025" y="58495"/>
                </a:lnTo>
                <a:lnTo>
                  <a:pt x="3448290" y="0"/>
                </a:lnTo>
                <a:lnTo>
                  <a:pt x="3555678" y="56889"/>
                </a:lnTo>
                <a:lnTo>
                  <a:pt x="3663567" y="0"/>
                </a:lnTo>
                <a:lnTo>
                  <a:pt x="3771456" y="56889"/>
                </a:lnTo>
                <a:lnTo>
                  <a:pt x="3878844" y="0"/>
                </a:lnTo>
                <a:lnTo>
                  <a:pt x="3993087" y="60235"/>
                </a:lnTo>
                <a:lnTo>
                  <a:pt x="4107661" y="0"/>
                </a:lnTo>
                <a:lnTo>
                  <a:pt x="4215049" y="56889"/>
                </a:lnTo>
                <a:lnTo>
                  <a:pt x="4322938" y="0"/>
                </a:lnTo>
                <a:lnTo>
                  <a:pt x="4430827" y="56889"/>
                </a:lnTo>
                <a:lnTo>
                  <a:pt x="4538215" y="0"/>
                </a:lnTo>
                <a:lnTo>
                  <a:pt x="4649159" y="58495"/>
                </a:lnTo>
                <a:lnTo>
                  <a:pt x="4760424" y="0"/>
                </a:lnTo>
                <a:lnTo>
                  <a:pt x="4867812" y="56889"/>
                </a:lnTo>
                <a:lnTo>
                  <a:pt x="4975701" y="0"/>
                </a:lnTo>
                <a:lnTo>
                  <a:pt x="5083590" y="56889"/>
                </a:lnTo>
                <a:lnTo>
                  <a:pt x="5190978" y="0"/>
                </a:lnTo>
                <a:lnTo>
                  <a:pt x="5349354" y="83504"/>
                </a:lnTo>
                <a:lnTo>
                  <a:pt x="5298867" y="110350"/>
                </a:lnTo>
                <a:lnTo>
                  <a:pt x="5190978" y="53461"/>
                </a:lnTo>
                <a:lnTo>
                  <a:pt x="5083590" y="110350"/>
                </a:lnTo>
                <a:lnTo>
                  <a:pt x="4975701" y="53461"/>
                </a:lnTo>
                <a:lnTo>
                  <a:pt x="4867812" y="110350"/>
                </a:lnTo>
                <a:lnTo>
                  <a:pt x="4760424" y="53461"/>
                </a:lnTo>
                <a:lnTo>
                  <a:pt x="4652535" y="110350"/>
                </a:lnTo>
                <a:lnTo>
                  <a:pt x="4649305" y="108648"/>
                </a:lnTo>
                <a:lnTo>
                  <a:pt x="4646104" y="110350"/>
                </a:lnTo>
                <a:lnTo>
                  <a:pt x="4538215" y="53461"/>
                </a:lnTo>
                <a:lnTo>
                  <a:pt x="4430827" y="110350"/>
                </a:lnTo>
                <a:lnTo>
                  <a:pt x="4322938" y="53461"/>
                </a:lnTo>
                <a:lnTo>
                  <a:pt x="4215049" y="110350"/>
                </a:lnTo>
                <a:lnTo>
                  <a:pt x="4107661" y="53461"/>
                </a:lnTo>
                <a:lnTo>
                  <a:pt x="3999772" y="110350"/>
                </a:lnTo>
                <a:lnTo>
                  <a:pt x="3993223" y="106899"/>
                </a:lnTo>
                <a:lnTo>
                  <a:pt x="3986733" y="110350"/>
                </a:lnTo>
                <a:lnTo>
                  <a:pt x="3878844" y="53461"/>
                </a:lnTo>
                <a:lnTo>
                  <a:pt x="3771456" y="110350"/>
                </a:lnTo>
                <a:lnTo>
                  <a:pt x="3663567" y="53461"/>
                </a:lnTo>
                <a:lnTo>
                  <a:pt x="3555678" y="110350"/>
                </a:lnTo>
                <a:lnTo>
                  <a:pt x="3448290" y="53461"/>
                </a:lnTo>
                <a:lnTo>
                  <a:pt x="3340401" y="110350"/>
                </a:lnTo>
                <a:lnTo>
                  <a:pt x="3337171" y="108648"/>
                </a:lnTo>
                <a:lnTo>
                  <a:pt x="3333970" y="110350"/>
                </a:lnTo>
                <a:lnTo>
                  <a:pt x="3226081" y="53461"/>
                </a:lnTo>
                <a:lnTo>
                  <a:pt x="3118693" y="110350"/>
                </a:lnTo>
                <a:lnTo>
                  <a:pt x="3010804" y="53461"/>
                </a:lnTo>
                <a:lnTo>
                  <a:pt x="2902915" y="110350"/>
                </a:lnTo>
                <a:lnTo>
                  <a:pt x="2795527" y="53461"/>
                </a:lnTo>
                <a:lnTo>
                  <a:pt x="2687638" y="110350"/>
                </a:lnTo>
                <a:lnTo>
                  <a:pt x="2674848" y="103610"/>
                </a:lnTo>
                <a:lnTo>
                  <a:pt x="2662174" y="110350"/>
                </a:lnTo>
                <a:lnTo>
                  <a:pt x="2554285" y="53461"/>
                </a:lnTo>
                <a:lnTo>
                  <a:pt x="2446897" y="110350"/>
                </a:lnTo>
                <a:lnTo>
                  <a:pt x="2339008" y="53461"/>
                </a:lnTo>
                <a:lnTo>
                  <a:pt x="2231119" y="110350"/>
                </a:lnTo>
                <a:lnTo>
                  <a:pt x="2123731" y="53461"/>
                </a:lnTo>
                <a:lnTo>
                  <a:pt x="2015842" y="110350"/>
                </a:lnTo>
                <a:lnTo>
                  <a:pt x="2012612" y="108648"/>
                </a:lnTo>
                <a:lnTo>
                  <a:pt x="2009411" y="110350"/>
                </a:lnTo>
                <a:lnTo>
                  <a:pt x="1901522" y="53461"/>
                </a:lnTo>
                <a:lnTo>
                  <a:pt x="1794134" y="110350"/>
                </a:lnTo>
                <a:lnTo>
                  <a:pt x="1686245" y="53461"/>
                </a:lnTo>
                <a:lnTo>
                  <a:pt x="1578356" y="110350"/>
                </a:lnTo>
                <a:lnTo>
                  <a:pt x="1470968" y="53461"/>
                </a:lnTo>
                <a:lnTo>
                  <a:pt x="1363079" y="110350"/>
                </a:lnTo>
                <a:lnTo>
                  <a:pt x="1356530" y="106899"/>
                </a:lnTo>
                <a:lnTo>
                  <a:pt x="1350040" y="110350"/>
                </a:lnTo>
                <a:lnTo>
                  <a:pt x="1242151" y="53461"/>
                </a:lnTo>
                <a:lnTo>
                  <a:pt x="1134763" y="110350"/>
                </a:lnTo>
                <a:lnTo>
                  <a:pt x="1026874" y="53461"/>
                </a:lnTo>
                <a:lnTo>
                  <a:pt x="918985" y="110350"/>
                </a:lnTo>
                <a:lnTo>
                  <a:pt x="811597" y="53461"/>
                </a:lnTo>
                <a:lnTo>
                  <a:pt x="703708" y="110350"/>
                </a:lnTo>
                <a:lnTo>
                  <a:pt x="700478" y="108648"/>
                </a:lnTo>
                <a:lnTo>
                  <a:pt x="697277" y="110350"/>
                </a:lnTo>
                <a:lnTo>
                  <a:pt x="589388" y="53461"/>
                </a:lnTo>
                <a:lnTo>
                  <a:pt x="482000" y="110350"/>
                </a:lnTo>
                <a:lnTo>
                  <a:pt x="374111" y="53461"/>
                </a:lnTo>
                <a:lnTo>
                  <a:pt x="266222" y="110350"/>
                </a:lnTo>
                <a:lnTo>
                  <a:pt x="158834" y="53461"/>
                </a:lnTo>
                <a:lnTo>
                  <a:pt x="50945" y="110350"/>
                </a:lnTo>
                <a:lnTo>
                  <a:pt x="0" y="83504"/>
                </a:lnTo>
                <a:close/>
              </a:path>
            </a:pathLst>
          </a:custGeom>
          <a:solidFill>
            <a:schemeClr val="tx1">
              <a:lumMod val="50000"/>
              <a:lumOff val="50000"/>
            </a:schemeClr>
          </a:solidFill>
          <a:ln w="10616" cap="flat">
            <a:solidFill>
              <a:schemeClr val="bg1"/>
            </a:solidFill>
            <a:prstDash val="solid"/>
            <a:miter/>
          </a:ln>
        </p:spPr>
        <p:txBody>
          <a:bodyPr rtlCol="0" anchor="ctr"/>
          <a:lstStyle/>
          <a:p>
            <a:endParaRPr lang="ja-JP" altLang="en-US" dirty="0"/>
          </a:p>
        </p:txBody>
      </p:sp>
    </p:spTree>
    <p:extLst>
      <p:ext uri="{BB962C8B-B14F-4D97-AF65-F5344CB8AC3E}">
        <p14:creationId xmlns:p14="http://schemas.microsoft.com/office/powerpoint/2010/main" val="4285662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ACCDA-1D1E-7513-CBEE-88499F7ABF68}"/>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96CCD3A6-2493-78C1-E400-DE033805960A}"/>
              </a:ext>
            </a:extLst>
          </p:cNvPr>
          <p:cNvSpPr>
            <a:spLocks noGrp="1"/>
          </p:cNvSpPr>
          <p:nvPr>
            <p:ph type="sldNum" sz="quarter" idx="10"/>
          </p:nvPr>
        </p:nvSpPr>
        <p:spPr/>
        <p:txBody>
          <a:bodyPr/>
          <a:lstStyle/>
          <a:p>
            <a:fld id="{543A0986-838B-4D2A-A95C-8CB1738263FE}" type="slidenum">
              <a:rPr lang="ja-JP" altLang="en-US" smtClean="0"/>
              <a:pPr/>
              <a:t>9</a:t>
            </a:fld>
            <a:endParaRPr lang="ja-JP" altLang="en-US" dirty="0"/>
          </a:p>
        </p:txBody>
      </p:sp>
      <p:sp>
        <p:nvSpPr>
          <p:cNvPr id="5" name="タイトル 4">
            <a:extLst>
              <a:ext uri="{FF2B5EF4-FFF2-40B4-BE49-F238E27FC236}">
                <a16:creationId xmlns:a16="http://schemas.microsoft.com/office/drawing/2014/main" id="{4DF4FCE1-62EB-7D99-7CFB-03ABD62EF74D}"/>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4-3.</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運営状況報告の編集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4/4</a:t>
            </a:r>
            <a:endParaRPr kumimoji="1" lang="ja-JP" altLang="en-US" sz="2400" dirty="0"/>
          </a:p>
        </p:txBody>
      </p:sp>
      <p:sp>
        <p:nvSpPr>
          <p:cNvPr id="6" name="フッター プレースホルダー 5">
            <a:extLst>
              <a:ext uri="{FF2B5EF4-FFF2-40B4-BE49-F238E27FC236}">
                <a16:creationId xmlns:a16="http://schemas.microsoft.com/office/drawing/2014/main" id="{2ADC6D0B-DF26-7ABE-64D6-20DB88AB2403}"/>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476EA4A8-F350-B1ED-40DB-3BED3276FD82}"/>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1FEB9140-BBE3-0F70-CF3B-9F51ACB0D9D4}"/>
              </a:ext>
            </a:extLst>
          </p:cNvPr>
          <p:cNvPicPr>
            <a:picLocks noChangeAspect="1"/>
          </p:cNvPicPr>
          <p:nvPr/>
        </p:nvPicPr>
        <p:blipFill>
          <a:blip r:embed="rId2"/>
          <a:stretch>
            <a:fillRect/>
          </a:stretch>
        </p:blipFill>
        <p:spPr>
          <a:xfrm>
            <a:off x="417002" y="1242712"/>
            <a:ext cx="8954750" cy="4391638"/>
          </a:xfrm>
          <a:prstGeom prst="rect">
            <a:avLst/>
          </a:prstGeom>
        </p:spPr>
      </p:pic>
      <p:sp>
        <p:nvSpPr>
          <p:cNvPr id="8" name="正方形/長方形 7">
            <a:extLst>
              <a:ext uri="{FF2B5EF4-FFF2-40B4-BE49-F238E27FC236}">
                <a16:creationId xmlns:a16="http://schemas.microsoft.com/office/drawing/2014/main" id="{01609DBF-8010-E9B0-C2FB-DD210C7075D1}"/>
              </a:ext>
            </a:extLst>
          </p:cNvPr>
          <p:cNvSpPr/>
          <p:nvPr/>
        </p:nvSpPr>
        <p:spPr bwMode="gray">
          <a:xfrm>
            <a:off x="436055" y="1252243"/>
            <a:ext cx="8935697" cy="4382107"/>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9" name="楕円 8">
            <a:extLst>
              <a:ext uri="{FF2B5EF4-FFF2-40B4-BE49-F238E27FC236}">
                <a16:creationId xmlns:a16="http://schemas.microsoft.com/office/drawing/2014/main" id="{716BFF7D-CA25-9D13-A1C3-3D025E724879}"/>
              </a:ext>
            </a:extLst>
          </p:cNvPr>
          <p:cNvSpPr/>
          <p:nvPr/>
        </p:nvSpPr>
        <p:spPr>
          <a:xfrm>
            <a:off x="333023" y="1095911"/>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6</a:t>
            </a:r>
            <a:endParaRPr kumimoji="1" lang="ja-JP" altLang="en-US" sz="1000" b="1" dirty="0">
              <a:solidFill>
                <a:schemeClr val="accent6"/>
              </a:solidFill>
            </a:endParaRPr>
          </a:p>
        </p:txBody>
      </p:sp>
      <p:sp>
        <p:nvSpPr>
          <p:cNvPr id="10" name="正方形/長方形 9">
            <a:extLst>
              <a:ext uri="{FF2B5EF4-FFF2-40B4-BE49-F238E27FC236}">
                <a16:creationId xmlns:a16="http://schemas.microsoft.com/office/drawing/2014/main" id="{E0ADDFDB-84E6-CA3E-DC4F-068C01EB8B7B}"/>
              </a:ext>
            </a:extLst>
          </p:cNvPr>
          <p:cNvSpPr/>
          <p:nvPr/>
        </p:nvSpPr>
        <p:spPr bwMode="gray">
          <a:xfrm>
            <a:off x="3583709" y="5061528"/>
            <a:ext cx="2586182" cy="332508"/>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1" name="正方形/長方形 10">
            <a:extLst>
              <a:ext uri="{FF2B5EF4-FFF2-40B4-BE49-F238E27FC236}">
                <a16:creationId xmlns:a16="http://schemas.microsoft.com/office/drawing/2014/main" id="{5CC82DBB-DF12-8AC7-228D-E68678DBAC99}"/>
              </a:ext>
            </a:extLst>
          </p:cNvPr>
          <p:cNvSpPr/>
          <p:nvPr/>
        </p:nvSpPr>
        <p:spPr bwMode="gray">
          <a:xfrm>
            <a:off x="1589495" y="2215917"/>
            <a:ext cx="1135232" cy="267855"/>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2" name="吹き出し: 四角形 11">
            <a:extLst>
              <a:ext uri="{FF2B5EF4-FFF2-40B4-BE49-F238E27FC236}">
                <a16:creationId xmlns:a16="http://schemas.microsoft.com/office/drawing/2014/main" id="{E9C713E2-A151-59BE-0331-59C9DEC9EE01}"/>
              </a:ext>
            </a:extLst>
          </p:cNvPr>
          <p:cNvSpPr/>
          <p:nvPr/>
        </p:nvSpPr>
        <p:spPr bwMode="gray">
          <a:xfrm>
            <a:off x="6524333" y="4952500"/>
            <a:ext cx="2492977" cy="352169"/>
          </a:xfrm>
          <a:prstGeom prst="wedgeRectCallout">
            <a:avLst>
              <a:gd name="adj1" fmla="val -61707"/>
              <a:gd name="adj2" fmla="val 31104"/>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・運営状況報告一覧画面へ遷移する</a:t>
            </a:r>
            <a:endParaRPr kumimoji="1" lang="en-US" altLang="ja-JP" sz="1200" dirty="0"/>
          </a:p>
        </p:txBody>
      </p:sp>
      <p:sp>
        <p:nvSpPr>
          <p:cNvPr id="13" name="吹き出し: 四角形 12">
            <a:extLst>
              <a:ext uri="{FF2B5EF4-FFF2-40B4-BE49-F238E27FC236}">
                <a16:creationId xmlns:a16="http://schemas.microsoft.com/office/drawing/2014/main" id="{B14EBEC3-D4E5-6AB2-AB7E-9249F7DF6EE4}"/>
              </a:ext>
            </a:extLst>
          </p:cNvPr>
          <p:cNvSpPr/>
          <p:nvPr/>
        </p:nvSpPr>
        <p:spPr bwMode="gray">
          <a:xfrm>
            <a:off x="3264740" y="1918612"/>
            <a:ext cx="3133367" cy="594609"/>
          </a:xfrm>
          <a:prstGeom prst="wedgeRectCallout">
            <a:avLst>
              <a:gd name="adj1" fmla="val -61707"/>
              <a:gd name="adj2" fmla="val 31104"/>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・運営状況報告詳細画面に遷移する</a:t>
            </a:r>
            <a:endParaRPr kumimoji="1" lang="en-US" altLang="ja-JP" sz="1200" dirty="0"/>
          </a:p>
          <a:p>
            <a:r>
              <a:rPr kumimoji="1" lang="ja-JP" altLang="en-US" sz="1200" dirty="0"/>
              <a:t>・提出した運営状況報告の確認・編集が可能</a:t>
            </a:r>
          </a:p>
        </p:txBody>
      </p:sp>
    </p:spTree>
    <p:extLst>
      <p:ext uri="{BB962C8B-B14F-4D97-AF65-F5344CB8AC3E}">
        <p14:creationId xmlns:p14="http://schemas.microsoft.com/office/powerpoint/2010/main" val="764898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6262A-AA7A-0B98-E6AE-C859EC6837E8}"/>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A3530AC-E501-3657-7544-1BF73AC09ABB}"/>
              </a:ext>
            </a:extLst>
          </p:cNvPr>
          <p:cNvSpPr>
            <a:spLocks noGrp="1"/>
          </p:cNvSpPr>
          <p:nvPr>
            <p:ph type="sldNum" sz="quarter" idx="10"/>
          </p:nvPr>
        </p:nvSpPr>
        <p:spPr/>
        <p:txBody>
          <a:bodyPr/>
          <a:lstStyle/>
          <a:p>
            <a:fld id="{543A0986-838B-4D2A-A95C-8CB1738263FE}" type="slidenum">
              <a:rPr lang="ja-JP" altLang="en-US" smtClean="0"/>
              <a:pPr/>
              <a:t>10</a:t>
            </a:fld>
            <a:endParaRPr lang="ja-JP" altLang="en-US" dirty="0"/>
          </a:p>
        </p:txBody>
      </p:sp>
      <p:sp>
        <p:nvSpPr>
          <p:cNvPr id="5" name="タイトル 4">
            <a:extLst>
              <a:ext uri="{FF2B5EF4-FFF2-40B4-BE49-F238E27FC236}">
                <a16:creationId xmlns:a16="http://schemas.microsoft.com/office/drawing/2014/main" id="{4CD1E0DF-6A46-D201-CC3F-BC2EDF9CFD26}"/>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4-4.</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運営状況報告の取り下げ</a:t>
            </a:r>
            <a:endParaRPr kumimoji="1" lang="ja-JP" altLang="en-US" sz="2400" dirty="0"/>
          </a:p>
        </p:txBody>
      </p:sp>
      <p:sp>
        <p:nvSpPr>
          <p:cNvPr id="6" name="フッター プレースホルダー 5">
            <a:extLst>
              <a:ext uri="{FF2B5EF4-FFF2-40B4-BE49-F238E27FC236}">
                <a16:creationId xmlns:a16="http://schemas.microsoft.com/office/drawing/2014/main" id="{7B9F7CC1-B44C-253A-ECC3-E1BE04AF2EE2}"/>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659755C3-58FD-CA98-8F30-3C3E6A712558}"/>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テキスト プレースホルダー 3">
            <a:extLst>
              <a:ext uri="{FF2B5EF4-FFF2-40B4-BE49-F238E27FC236}">
                <a16:creationId xmlns:a16="http://schemas.microsoft.com/office/drawing/2014/main" id="{872F2F5C-D5BC-A94A-50BD-A4FFC90BF540}"/>
              </a:ext>
            </a:extLst>
          </p:cNvPr>
          <p:cNvSpPr txBox="1">
            <a:spLocks/>
          </p:cNvSpPr>
          <p:nvPr/>
        </p:nvSpPr>
        <p:spPr bwMode="gray">
          <a:xfrm>
            <a:off x="416400" y="905673"/>
            <a:ext cx="9075700" cy="460250"/>
          </a:xfrm>
          <a:prstGeom prst="rect">
            <a:avLst/>
          </a:prstGeom>
          <a:noFill/>
          <a:ln w="28575">
            <a:solidFill>
              <a:srgbClr val="002063"/>
            </a:solidFill>
          </a:ln>
        </p:spPr>
        <p:txBody>
          <a:bodyPr vert="horz" wrap="square" lIns="74769" tIns="74769" rIns="74769" bIns="74769" rtlCol="0" anchor="ctr">
            <a:noAutofit/>
          </a:bodyPr>
          <a:lstStyle>
            <a:lvl1pPr marL="0" marR="0" indent="0" algn="l" defTabSz="474756" rtl="0" eaLnBrk="1" fontAlgn="auto" latinLnBrk="0" hangingPunct="1">
              <a:lnSpc>
                <a:spcPct val="100000"/>
              </a:lnSpc>
              <a:spcBef>
                <a:spcPts val="0"/>
              </a:spcBef>
              <a:spcAft>
                <a:spcPts val="0"/>
              </a:spcAft>
              <a:buClrTx/>
              <a:buSzPct val="100000"/>
              <a:buFont typeface="Arial" panose="020B0604020202020204" pitchFamily="34" charset="0"/>
              <a:buNone/>
              <a:tabLst/>
              <a:defRPr kumimoji="1" sz="671" b="1" kern="1200" baseline="0">
                <a:solidFill>
                  <a:schemeClr val="accent1"/>
                </a:solidFill>
                <a:latin typeface="+mn-lt"/>
                <a:ea typeface="+mn-ea"/>
                <a:cs typeface="+mn-cs"/>
                <a:sym typeface="+mn-lt"/>
              </a:defRPr>
            </a:lvl1pPr>
            <a:lvl2pPr marL="86270"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n"/>
              <a:tabLst/>
              <a:defRPr kumimoji="1" lang="en-US" sz="575" b="0" kern="1200" dirty="0" smtClean="0">
                <a:solidFill>
                  <a:schemeClr val="tx1"/>
                </a:solidFill>
                <a:latin typeface="+mn-ea"/>
                <a:ea typeface="+mn-ea"/>
                <a:cs typeface="+mn-cs"/>
                <a:sym typeface="+mn-lt"/>
              </a:defRPr>
            </a:lvl2pPr>
            <a:lvl3pPr marL="172541"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Ø"/>
              <a:tabLst/>
              <a:defRPr kumimoji="1" lang="en-US" sz="575" b="0" kern="1200" dirty="0" smtClean="0">
                <a:solidFill>
                  <a:schemeClr val="tx1"/>
                </a:solidFill>
                <a:latin typeface="+mn-ea"/>
                <a:ea typeface="+mn-ea"/>
                <a:cs typeface="+mn-cs"/>
                <a:sym typeface="+mn-lt"/>
              </a:defRPr>
            </a:lvl3pPr>
            <a:lvl4pPr marL="241557" marR="0" indent="-69016" algn="l" defTabSz="474756" rtl="0" eaLnBrk="1" fontAlgn="auto" latinLnBrk="0" hangingPunct="1">
              <a:lnSpc>
                <a:spcPct val="110000"/>
              </a:lnSpc>
              <a:spcBef>
                <a:spcPts val="287"/>
              </a:spcBef>
              <a:spcAft>
                <a:spcPts val="0"/>
              </a:spcAft>
              <a:buClrTx/>
              <a:buSzPct val="100000"/>
              <a:buFont typeface="Arial" panose="020B0604020202020204" pitchFamily="34" charset="0"/>
              <a:buChar char="•"/>
              <a:tabLst/>
              <a:defRPr kumimoji="1" lang="en-US" sz="575" b="0" kern="1200" baseline="0" dirty="0" smtClean="0">
                <a:solidFill>
                  <a:schemeClr val="tx1"/>
                </a:solidFill>
                <a:latin typeface="+mn-ea"/>
                <a:ea typeface="+mn-ea"/>
                <a:cs typeface="+mn-cs"/>
                <a:sym typeface="+mn-lt"/>
              </a:defRPr>
            </a:lvl4pPr>
            <a:lvl5pPr marL="327827" indent="-86270" algn="l" defTabSz="414588" rtl="0" eaLnBrk="1" latinLnBrk="0" hangingPunct="1">
              <a:lnSpc>
                <a:spcPct val="110000"/>
              </a:lnSpc>
              <a:spcBef>
                <a:spcPts val="287"/>
              </a:spcBef>
              <a:spcAft>
                <a:spcPts val="0"/>
              </a:spcAft>
              <a:buClrTx/>
              <a:buSzPct val="100000"/>
              <a:buFont typeface="Verdana" panose="020B0604030504040204" pitchFamily="34" charset="0"/>
              <a:buChar char="−"/>
              <a:tabLst/>
              <a:defRPr kumimoji="1" lang="en-US" sz="575" kern="1200" baseline="0" dirty="0" smtClean="0">
                <a:solidFill>
                  <a:schemeClr val="tx1"/>
                </a:solidFill>
                <a:latin typeface="+mn-lt"/>
                <a:ea typeface="+mn-ea"/>
                <a:cs typeface="+mn-cs"/>
              </a:defRPr>
            </a:lvl5pPr>
            <a:lvl6pPr marL="414097" indent="-86270" algn="l" defTabSz="474756" rtl="0" eaLnBrk="1" latinLnBrk="0" hangingPunct="1">
              <a:lnSpc>
                <a:spcPct val="110000"/>
              </a:lnSpc>
              <a:spcBef>
                <a:spcPts val="287"/>
              </a:spcBef>
              <a:spcAft>
                <a:spcPts val="0"/>
              </a:spcAft>
              <a:buFont typeface="Wingdings" panose="05000000000000000000" pitchFamily="2" charset="2"/>
              <a:buChar char="ü"/>
              <a:defRPr kumimoji="1" sz="575" kern="1200" baseline="0">
                <a:solidFill>
                  <a:schemeClr val="tx1"/>
                </a:solidFill>
                <a:latin typeface="+mn-lt"/>
                <a:ea typeface="+mn-ea"/>
                <a:cs typeface="+mn-cs"/>
              </a:defRPr>
            </a:lvl6pPr>
            <a:lvl7pPr marL="276630" indent="-91587" algn="l" defTabSz="474756" rtl="0" eaLnBrk="1" latinLnBrk="0" hangingPunct="1">
              <a:spcBef>
                <a:spcPts val="0"/>
              </a:spcBef>
              <a:spcAft>
                <a:spcPts val="519"/>
              </a:spcAft>
              <a:buFont typeface="Verdana" panose="020B0604030504040204" pitchFamily="34" charset="0"/>
              <a:buChar char="−"/>
              <a:defRPr kumimoji="1" sz="623" kern="1200">
                <a:solidFill>
                  <a:schemeClr val="tx1"/>
                </a:solidFill>
                <a:latin typeface="+mn-lt"/>
                <a:ea typeface="+mn-ea"/>
                <a:cs typeface="+mn-cs"/>
              </a:defRPr>
            </a:lvl7pPr>
            <a:lvl8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8pPr>
            <a:lvl9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9pPr>
          </a:lstStyle>
          <a:p>
            <a:r>
              <a:rPr lang="ja-JP" altLang="en-US" sz="1400" dirty="0">
                <a:solidFill>
                  <a:schemeClr val="tx1"/>
                </a:solidFill>
              </a:rPr>
              <a:t>新規提出直後に誤りがあった場合、提出の取り下げが可能です</a:t>
            </a:r>
          </a:p>
        </p:txBody>
      </p:sp>
      <p:sp>
        <p:nvSpPr>
          <p:cNvPr id="4" name="タイトル 3">
            <a:extLst>
              <a:ext uri="{FF2B5EF4-FFF2-40B4-BE49-F238E27FC236}">
                <a16:creationId xmlns:a16="http://schemas.microsoft.com/office/drawing/2014/main" id="{A9D6801F-C903-F820-5787-D3144FDD7536}"/>
              </a:ext>
            </a:extLst>
          </p:cNvPr>
          <p:cNvSpPr txBox="1">
            <a:spLocks/>
          </p:cNvSpPr>
          <p:nvPr/>
        </p:nvSpPr>
        <p:spPr bwMode="gray">
          <a:xfrm>
            <a:off x="416402" y="1559123"/>
            <a:ext cx="2751671" cy="4573822"/>
          </a:xfrm>
          <a:prstGeom prst="rect">
            <a:avLst/>
          </a:prstGeom>
        </p:spPr>
        <p:txBody>
          <a:bodyPr vert="horz" lIns="0" tIns="0" rIns="0" bIns="0" rtlCol="0" anchor="t"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marL="184636" indent="-184636" fontAlgn="auto">
              <a:spcBef>
                <a:spcPts val="600"/>
              </a:spcBef>
              <a:spcAft>
                <a:spcPts val="0"/>
              </a:spcAft>
              <a:buFont typeface="Wingdings" panose="05000000000000000000" pitchFamily="2" charset="2"/>
              <a:buChar char="p"/>
            </a:pPr>
            <a:r>
              <a:rPr lang="ja-JP" altLang="en-US" sz="1600" dirty="0">
                <a:latin typeface="+mn-ea"/>
                <a:ea typeface="+mn-ea"/>
              </a:rPr>
              <a:t>操作手順</a:t>
            </a:r>
            <a:endParaRPr lang="en-US" altLang="ja-JP" sz="160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提出した運営状況報告詳細画面で「取り下げ」ボタンを押下する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取り下げの確認画面が表示されるため、「</a:t>
            </a:r>
            <a:r>
              <a:rPr lang="en-US" altLang="ja-JP" sz="1400" b="0" dirty="0">
                <a:latin typeface="+mn-ea"/>
                <a:ea typeface="+mn-ea"/>
              </a:rPr>
              <a:t>OK</a:t>
            </a:r>
            <a:r>
              <a:rPr lang="ja-JP" altLang="en-US" sz="1400" b="0" dirty="0">
                <a:latin typeface="+mn-ea"/>
                <a:ea typeface="+mn-ea"/>
              </a:rPr>
              <a:t>」を押下する</a:t>
            </a:r>
            <a:endParaRPr lang="en-US" altLang="ja-JP" sz="1400" b="0" dirty="0">
              <a:latin typeface="+mn-ea"/>
              <a:ea typeface="+mn-ea"/>
            </a:endParaRPr>
          </a:p>
        </p:txBody>
      </p:sp>
      <p:sp>
        <p:nvSpPr>
          <p:cNvPr id="9" name="正方形/長方形 8">
            <a:extLst>
              <a:ext uri="{FF2B5EF4-FFF2-40B4-BE49-F238E27FC236}">
                <a16:creationId xmlns:a16="http://schemas.microsoft.com/office/drawing/2014/main" id="{E8E4020A-73B1-9B82-648E-C30E290743A2}"/>
              </a:ext>
            </a:extLst>
          </p:cNvPr>
          <p:cNvSpPr/>
          <p:nvPr/>
        </p:nvSpPr>
        <p:spPr bwMode="gray">
          <a:xfrm>
            <a:off x="416400" y="3177309"/>
            <a:ext cx="2862546" cy="25630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400" dirty="0"/>
              <a:t>提出直後（ステータスが「提出済」）の場合に限り、「取り下げ」ボタンから取り下げが可能です。</a:t>
            </a:r>
          </a:p>
          <a:p>
            <a:pPr marL="285750" indent="-285750">
              <a:buFont typeface="Arial" panose="020B0604020202020204" pitchFamily="34" charset="0"/>
              <a:buChar char="•"/>
            </a:pPr>
            <a:r>
              <a:rPr lang="ja-JP" altLang="en-US" sz="1400" dirty="0"/>
              <a:t>ステータスが提出済み以外に変更され、東京都の確認が進んだ場合は、「取り下げ」ボタンからの取り下げが不可能です。ステータスが提出済み以外に変更されたのちに取り下げが必要な場合は、SDX外で東京都に連絡してください。</a:t>
            </a:r>
          </a:p>
        </p:txBody>
      </p:sp>
      <p:pic>
        <p:nvPicPr>
          <p:cNvPr id="13" name="図 12">
            <a:extLst>
              <a:ext uri="{FF2B5EF4-FFF2-40B4-BE49-F238E27FC236}">
                <a16:creationId xmlns:a16="http://schemas.microsoft.com/office/drawing/2014/main" id="{B87726A1-9B10-E816-AAB2-5C14601B91E2}"/>
              </a:ext>
            </a:extLst>
          </p:cNvPr>
          <p:cNvPicPr>
            <a:picLocks noChangeAspect="1"/>
          </p:cNvPicPr>
          <p:nvPr/>
        </p:nvPicPr>
        <p:blipFill>
          <a:blip r:embed="rId2"/>
          <a:stretch>
            <a:fillRect/>
          </a:stretch>
        </p:blipFill>
        <p:spPr>
          <a:xfrm>
            <a:off x="3375690" y="1945583"/>
            <a:ext cx="6112709" cy="2404759"/>
          </a:xfrm>
          <a:prstGeom prst="rect">
            <a:avLst/>
          </a:prstGeom>
          <a:ln>
            <a:solidFill>
              <a:schemeClr val="bg2"/>
            </a:solidFill>
          </a:ln>
        </p:spPr>
      </p:pic>
      <p:pic>
        <p:nvPicPr>
          <p:cNvPr id="15" name="図 14">
            <a:extLst>
              <a:ext uri="{FF2B5EF4-FFF2-40B4-BE49-F238E27FC236}">
                <a16:creationId xmlns:a16="http://schemas.microsoft.com/office/drawing/2014/main" id="{5FF15015-4EF4-141E-8DB7-A480F3F4A2B0}"/>
              </a:ext>
            </a:extLst>
          </p:cNvPr>
          <p:cNvPicPr>
            <a:picLocks noChangeAspect="1"/>
          </p:cNvPicPr>
          <p:nvPr/>
        </p:nvPicPr>
        <p:blipFill>
          <a:blip r:embed="rId3"/>
          <a:stretch>
            <a:fillRect/>
          </a:stretch>
        </p:blipFill>
        <p:spPr>
          <a:xfrm>
            <a:off x="3371420" y="4488050"/>
            <a:ext cx="6116979" cy="1464277"/>
          </a:xfrm>
          <a:prstGeom prst="rect">
            <a:avLst/>
          </a:prstGeom>
        </p:spPr>
      </p:pic>
      <p:sp>
        <p:nvSpPr>
          <p:cNvPr id="16" name="正方形/長方形 15">
            <a:extLst>
              <a:ext uri="{FF2B5EF4-FFF2-40B4-BE49-F238E27FC236}">
                <a16:creationId xmlns:a16="http://schemas.microsoft.com/office/drawing/2014/main" id="{87E49058-2F50-52AF-C4EF-E0049DED670A}"/>
              </a:ext>
            </a:extLst>
          </p:cNvPr>
          <p:cNvSpPr/>
          <p:nvPr/>
        </p:nvSpPr>
        <p:spPr bwMode="gray">
          <a:xfrm>
            <a:off x="6391564" y="2161309"/>
            <a:ext cx="674254" cy="277091"/>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7" name="楕円 16">
            <a:extLst>
              <a:ext uri="{FF2B5EF4-FFF2-40B4-BE49-F238E27FC236}">
                <a16:creationId xmlns:a16="http://schemas.microsoft.com/office/drawing/2014/main" id="{71EC8D2C-AB40-B1B6-F245-096FEC836024}"/>
              </a:ext>
            </a:extLst>
          </p:cNvPr>
          <p:cNvSpPr/>
          <p:nvPr/>
        </p:nvSpPr>
        <p:spPr>
          <a:xfrm>
            <a:off x="6288532" y="2051306"/>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1</a:t>
            </a:r>
            <a:endParaRPr kumimoji="1" lang="ja-JP" altLang="en-US" sz="1000" b="1" dirty="0">
              <a:solidFill>
                <a:schemeClr val="accent6"/>
              </a:solidFill>
            </a:endParaRPr>
          </a:p>
        </p:txBody>
      </p:sp>
      <p:sp>
        <p:nvSpPr>
          <p:cNvPr id="18" name="正方形/長方形 17">
            <a:extLst>
              <a:ext uri="{FF2B5EF4-FFF2-40B4-BE49-F238E27FC236}">
                <a16:creationId xmlns:a16="http://schemas.microsoft.com/office/drawing/2014/main" id="{2A8C0CE3-2427-BE4D-AD7A-848779D02EDF}"/>
              </a:ext>
            </a:extLst>
          </p:cNvPr>
          <p:cNvSpPr/>
          <p:nvPr/>
        </p:nvSpPr>
        <p:spPr bwMode="gray">
          <a:xfrm>
            <a:off x="8986981" y="5514109"/>
            <a:ext cx="424873" cy="295565"/>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9" name="楕円 18">
            <a:extLst>
              <a:ext uri="{FF2B5EF4-FFF2-40B4-BE49-F238E27FC236}">
                <a16:creationId xmlns:a16="http://schemas.microsoft.com/office/drawing/2014/main" id="{C0FAFD4C-2CFB-5FF5-E113-4721F315EBB3}"/>
              </a:ext>
            </a:extLst>
          </p:cNvPr>
          <p:cNvSpPr/>
          <p:nvPr/>
        </p:nvSpPr>
        <p:spPr>
          <a:xfrm>
            <a:off x="8883949" y="5404106"/>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2</a:t>
            </a:r>
            <a:endParaRPr kumimoji="1" lang="ja-JP" altLang="en-US" sz="1000" b="1" dirty="0">
              <a:solidFill>
                <a:schemeClr val="accent6"/>
              </a:solidFill>
            </a:endParaRPr>
          </a:p>
        </p:txBody>
      </p:sp>
      <p:sp>
        <p:nvSpPr>
          <p:cNvPr id="20" name="テキスト ボックス 19">
            <a:extLst>
              <a:ext uri="{FF2B5EF4-FFF2-40B4-BE49-F238E27FC236}">
                <a16:creationId xmlns:a16="http://schemas.microsoft.com/office/drawing/2014/main" id="{BBE98591-FE62-449A-BFD9-8C44BF29DF34}"/>
              </a:ext>
            </a:extLst>
          </p:cNvPr>
          <p:cNvSpPr txBox="1"/>
          <p:nvPr/>
        </p:nvSpPr>
        <p:spPr bwMode="gray">
          <a:xfrm>
            <a:off x="3371420" y="1555960"/>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運営状況報告詳細画面</a:t>
            </a:r>
            <a:endParaRPr kumimoji="1" lang="en-US" altLang="ja-JP" sz="1100" dirty="0"/>
          </a:p>
        </p:txBody>
      </p:sp>
    </p:spTree>
    <p:extLst>
      <p:ext uri="{BB962C8B-B14F-4D97-AF65-F5344CB8AC3E}">
        <p14:creationId xmlns:p14="http://schemas.microsoft.com/office/powerpoint/2010/main" val="1857669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BFB02-BBFD-1E72-D481-4CDC6226669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51C4525-3C22-5E97-843E-F777AC39F44F}"/>
              </a:ext>
            </a:extLst>
          </p:cNvPr>
          <p:cNvSpPr>
            <a:spLocks noGrp="1"/>
          </p:cNvSpPr>
          <p:nvPr>
            <p:ph type="sldNum" sz="quarter" idx="10"/>
          </p:nvPr>
        </p:nvSpPr>
        <p:spPr/>
        <p:txBody>
          <a:bodyPr/>
          <a:lstStyle/>
          <a:p>
            <a:fld id="{543A0986-838B-4D2A-A95C-8CB1738263FE}" type="slidenum">
              <a:rPr lang="ja-JP" altLang="en-US" smtClean="0"/>
              <a:pPr/>
              <a:t>11</a:t>
            </a:fld>
            <a:endParaRPr lang="ja-JP" altLang="en-US" dirty="0"/>
          </a:p>
        </p:txBody>
      </p:sp>
      <p:sp>
        <p:nvSpPr>
          <p:cNvPr id="5" name="タイトル 4">
            <a:extLst>
              <a:ext uri="{FF2B5EF4-FFF2-40B4-BE49-F238E27FC236}">
                <a16:creationId xmlns:a16="http://schemas.microsoft.com/office/drawing/2014/main" id="{8F364D4A-2FA9-6335-C2C8-7C23F2CE6B6C}"/>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4-5.</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お知らせ通知受領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1/3</a:t>
            </a:r>
            <a:endParaRPr kumimoji="1" lang="ja-JP" altLang="en-US" sz="2400" dirty="0"/>
          </a:p>
        </p:txBody>
      </p:sp>
      <p:sp>
        <p:nvSpPr>
          <p:cNvPr id="6" name="フッター プレースホルダー 5">
            <a:extLst>
              <a:ext uri="{FF2B5EF4-FFF2-40B4-BE49-F238E27FC236}">
                <a16:creationId xmlns:a16="http://schemas.microsoft.com/office/drawing/2014/main" id="{3DE67DC5-AA8A-A0D1-47B9-036FBAE14852}"/>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FB751496-E6FE-60E6-140A-2AEE2243D8B0}"/>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テキスト プレースホルダー 3">
            <a:extLst>
              <a:ext uri="{FF2B5EF4-FFF2-40B4-BE49-F238E27FC236}">
                <a16:creationId xmlns:a16="http://schemas.microsoft.com/office/drawing/2014/main" id="{69B1433E-0C23-BE34-4974-F064E712E101}"/>
              </a:ext>
            </a:extLst>
          </p:cNvPr>
          <p:cNvSpPr txBox="1">
            <a:spLocks/>
          </p:cNvSpPr>
          <p:nvPr/>
        </p:nvSpPr>
        <p:spPr bwMode="gray">
          <a:xfrm>
            <a:off x="416400" y="905673"/>
            <a:ext cx="9075700" cy="460250"/>
          </a:xfrm>
          <a:prstGeom prst="rect">
            <a:avLst/>
          </a:prstGeom>
          <a:noFill/>
          <a:ln w="28575">
            <a:solidFill>
              <a:srgbClr val="002063"/>
            </a:solidFill>
          </a:ln>
        </p:spPr>
        <p:txBody>
          <a:bodyPr vert="horz" wrap="square" lIns="74769" tIns="74769" rIns="74769" bIns="74769" rtlCol="0" anchor="ctr">
            <a:noAutofit/>
          </a:bodyPr>
          <a:lstStyle>
            <a:lvl1pPr marL="0" marR="0" indent="0" algn="l" defTabSz="474756" rtl="0" eaLnBrk="1" fontAlgn="auto" latinLnBrk="0" hangingPunct="1">
              <a:lnSpc>
                <a:spcPct val="100000"/>
              </a:lnSpc>
              <a:spcBef>
                <a:spcPts val="0"/>
              </a:spcBef>
              <a:spcAft>
                <a:spcPts val="0"/>
              </a:spcAft>
              <a:buClrTx/>
              <a:buSzPct val="100000"/>
              <a:buFont typeface="Arial" panose="020B0604020202020204" pitchFamily="34" charset="0"/>
              <a:buNone/>
              <a:tabLst/>
              <a:defRPr kumimoji="1" sz="671" b="1" kern="1200" baseline="0">
                <a:solidFill>
                  <a:schemeClr val="accent1"/>
                </a:solidFill>
                <a:latin typeface="+mn-lt"/>
                <a:ea typeface="+mn-ea"/>
                <a:cs typeface="+mn-cs"/>
                <a:sym typeface="+mn-lt"/>
              </a:defRPr>
            </a:lvl1pPr>
            <a:lvl2pPr marL="86270"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n"/>
              <a:tabLst/>
              <a:defRPr kumimoji="1" lang="en-US" sz="575" b="0" kern="1200" dirty="0" smtClean="0">
                <a:solidFill>
                  <a:schemeClr val="tx1"/>
                </a:solidFill>
                <a:latin typeface="+mn-ea"/>
                <a:ea typeface="+mn-ea"/>
                <a:cs typeface="+mn-cs"/>
                <a:sym typeface="+mn-lt"/>
              </a:defRPr>
            </a:lvl2pPr>
            <a:lvl3pPr marL="172541" marR="0" indent="-86270" algn="l" defTabSz="474756" rtl="0" eaLnBrk="1" fontAlgn="auto" latinLnBrk="0" hangingPunct="1">
              <a:lnSpc>
                <a:spcPct val="110000"/>
              </a:lnSpc>
              <a:spcBef>
                <a:spcPts val="287"/>
              </a:spcBef>
              <a:spcAft>
                <a:spcPts val="0"/>
              </a:spcAft>
              <a:buClrTx/>
              <a:buSzPct val="100000"/>
              <a:buFont typeface="Wingdings" panose="05000000000000000000" pitchFamily="2" charset="2"/>
              <a:buChar char="Ø"/>
              <a:tabLst/>
              <a:defRPr kumimoji="1" lang="en-US" sz="575" b="0" kern="1200" dirty="0" smtClean="0">
                <a:solidFill>
                  <a:schemeClr val="tx1"/>
                </a:solidFill>
                <a:latin typeface="+mn-ea"/>
                <a:ea typeface="+mn-ea"/>
                <a:cs typeface="+mn-cs"/>
                <a:sym typeface="+mn-lt"/>
              </a:defRPr>
            </a:lvl3pPr>
            <a:lvl4pPr marL="241557" marR="0" indent="-69016" algn="l" defTabSz="474756" rtl="0" eaLnBrk="1" fontAlgn="auto" latinLnBrk="0" hangingPunct="1">
              <a:lnSpc>
                <a:spcPct val="110000"/>
              </a:lnSpc>
              <a:spcBef>
                <a:spcPts val="287"/>
              </a:spcBef>
              <a:spcAft>
                <a:spcPts val="0"/>
              </a:spcAft>
              <a:buClrTx/>
              <a:buSzPct val="100000"/>
              <a:buFont typeface="Arial" panose="020B0604020202020204" pitchFamily="34" charset="0"/>
              <a:buChar char="•"/>
              <a:tabLst/>
              <a:defRPr kumimoji="1" lang="en-US" sz="575" b="0" kern="1200" baseline="0" dirty="0" smtClean="0">
                <a:solidFill>
                  <a:schemeClr val="tx1"/>
                </a:solidFill>
                <a:latin typeface="+mn-ea"/>
                <a:ea typeface="+mn-ea"/>
                <a:cs typeface="+mn-cs"/>
                <a:sym typeface="+mn-lt"/>
              </a:defRPr>
            </a:lvl4pPr>
            <a:lvl5pPr marL="327827" indent="-86270" algn="l" defTabSz="414588" rtl="0" eaLnBrk="1" latinLnBrk="0" hangingPunct="1">
              <a:lnSpc>
                <a:spcPct val="110000"/>
              </a:lnSpc>
              <a:spcBef>
                <a:spcPts val="287"/>
              </a:spcBef>
              <a:spcAft>
                <a:spcPts val="0"/>
              </a:spcAft>
              <a:buClrTx/>
              <a:buSzPct val="100000"/>
              <a:buFont typeface="Verdana" panose="020B0604030504040204" pitchFamily="34" charset="0"/>
              <a:buChar char="−"/>
              <a:tabLst/>
              <a:defRPr kumimoji="1" lang="en-US" sz="575" kern="1200" baseline="0" dirty="0" smtClean="0">
                <a:solidFill>
                  <a:schemeClr val="tx1"/>
                </a:solidFill>
                <a:latin typeface="+mn-lt"/>
                <a:ea typeface="+mn-ea"/>
                <a:cs typeface="+mn-cs"/>
              </a:defRPr>
            </a:lvl5pPr>
            <a:lvl6pPr marL="414097" indent="-86270" algn="l" defTabSz="474756" rtl="0" eaLnBrk="1" latinLnBrk="0" hangingPunct="1">
              <a:lnSpc>
                <a:spcPct val="110000"/>
              </a:lnSpc>
              <a:spcBef>
                <a:spcPts val="287"/>
              </a:spcBef>
              <a:spcAft>
                <a:spcPts val="0"/>
              </a:spcAft>
              <a:buFont typeface="Wingdings" panose="05000000000000000000" pitchFamily="2" charset="2"/>
              <a:buChar char="ü"/>
              <a:defRPr kumimoji="1" sz="575" kern="1200" baseline="0">
                <a:solidFill>
                  <a:schemeClr val="tx1"/>
                </a:solidFill>
                <a:latin typeface="+mn-lt"/>
                <a:ea typeface="+mn-ea"/>
                <a:cs typeface="+mn-cs"/>
              </a:defRPr>
            </a:lvl6pPr>
            <a:lvl7pPr marL="276630" indent="-91587" algn="l" defTabSz="474756" rtl="0" eaLnBrk="1" latinLnBrk="0" hangingPunct="1">
              <a:spcBef>
                <a:spcPts val="0"/>
              </a:spcBef>
              <a:spcAft>
                <a:spcPts val="519"/>
              </a:spcAft>
              <a:buFont typeface="Verdana" panose="020B0604030504040204" pitchFamily="34" charset="0"/>
              <a:buChar char="−"/>
              <a:defRPr kumimoji="1" sz="623" kern="1200">
                <a:solidFill>
                  <a:schemeClr val="tx1"/>
                </a:solidFill>
                <a:latin typeface="+mn-lt"/>
                <a:ea typeface="+mn-ea"/>
                <a:cs typeface="+mn-cs"/>
              </a:defRPr>
            </a:lvl7pPr>
            <a:lvl8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8pPr>
            <a:lvl9pPr marL="276630" indent="-91587" algn="l" defTabSz="474756" rtl="0" eaLnBrk="1" latinLnBrk="0" hangingPunct="1">
              <a:spcBef>
                <a:spcPts val="0"/>
              </a:spcBef>
              <a:spcAft>
                <a:spcPts val="519"/>
              </a:spcAft>
              <a:buFont typeface="Verdana" panose="020B0604030504040204" pitchFamily="34" charset="0"/>
              <a:buChar char="−"/>
              <a:defRPr kumimoji="1" sz="623" kern="1200" baseline="0">
                <a:solidFill>
                  <a:schemeClr val="tx1"/>
                </a:solidFill>
                <a:latin typeface="+mn-lt"/>
                <a:ea typeface="+mn-ea"/>
                <a:cs typeface="+mn-cs"/>
              </a:defRPr>
            </a:lvl9pPr>
          </a:lstStyle>
          <a:p>
            <a:r>
              <a:rPr lang="ja-JP" altLang="en-US" sz="1400" dirty="0">
                <a:solidFill>
                  <a:schemeClr val="tx1"/>
                </a:solidFill>
              </a:rPr>
              <a:t>運営状況報告の新規提出依頼や不備連絡や完了連絡はメール又はトップページのお知らせ一覧にて通知されます。不備連絡があった場合はお知らせに記載している運営状況報告のリンクより運営状況報告の編集をしてください</a:t>
            </a:r>
          </a:p>
        </p:txBody>
      </p:sp>
      <p:pic>
        <p:nvPicPr>
          <p:cNvPr id="9" name="図 8">
            <a:extLst>
              <a:ext uri="{FF2B5EF4-FFF2-40B4-BE49-F238E27FC236}">
                <a16:creationId xmlns:a16="http://schemas.microsoft.com/office/drawing/2014/main" id="{4068DFBE-D7BB-7457-E2B2-25F2BD3D52A2}"/>
              </a:ext>
            </a:extLst>
          </p:cNvPr>
          <p:cNvPicPr>
            <a:picLocks noChangeAspect="1"/>
          </p:cNvPicPr>
          <p:nvPr/>
        </p:nvPicPr>
        <p:blipFill>
          <a:blip r:embed="rId2"/>
          <a:stretch>
            <a:fillRect/>
          </a:stretch>
        </p:blipFill>
        <p:spPr>
          <a:xfrm>
            <a:off x="3907290" y="1811674"/>
            <a:ext cx="5365567" cy="3234652"/>
          </a:xfrm>
          <a:prstGeom prst="rect">
            <a:avLst/>
          </a:prstGeom>
          <a:ln>
            <a:solidFill>
              <a:schemeClr val="bg2"/>
            </a:solidFill>
          </a:ln>
        </p:spPr>
      </p:pic>
      <p:sp>
        <p:nvSpPr>
          <p:cNvPr id="10" name="タイトル 3">
            <a:extLst>
              <a:ext uri="{FF2B5EF4-FFF2-40B4-BE49-F238E27FC236}">
                <a16:creationId xmlns:a16="http://schemas.microsoft.com/office/drawing/2014/main" id="{392D8BDE-C631-D2EE-B086-E7B29BBA81E5}"/>
              </a:ext>
            </a:extLst>
          </p:cNvPr>
          <p:cNvSpPr txBox="1">
            <a:spLocks/>
          </p:cNvSpPr>
          <p:nvPr/>
        </p:nvSpPr>
        <p:spPr bwMode="gray">
          <a:xfrm>
            <a:off x="416402" y="1559123"/>
            <a:ext cx="3342798" cy="4573822"/>
          </a:xfrm>
          <a:prstGeom prst="rect">
            <a:avLst/>
          </a:prstGeom>
        </p:spPr>
        <p:txBody>
          <a:bodyPr vert="horz" lIns="0" tIns="0" rIns="0" bIns="0" rtlCol="0" anchor="t" anchorCtr="0">
            <a:noAutofit/>
          </a:bodyPr>
          <a:lstStyle>
            <a:lvl1pPr algn="l" defTabSz="685767" rtl="0" eaLnBrk="1" latinLnBrk="0" hangingPunct="1">
              <a:spcBef>
                <a:spcPct val="0"/>
              </a:spcBef>
              <a:buNone/>
              <a:defRPr kumimoji="1" sz="1385" b="1" kern="1200" baseline="0">
                <a:solidFill>
                  <a:schemeClr val="tx1"/>
                </a:solidFill>
                <a:latin typeface="+mj-lt"/>
                <a:ea typeface="+mj-ea"/>
                <a:cs typeface="+mj-cs"/>
                <a:sym typeface="+mj-lt"/>
              </a:defRPr>
            </a:lvl1pPr>
          </a:lstStyle>
          <a:p>
            <a:pPr marL="184636" indent="-184636" fontAlgn="auto">
              <a:spcBef>
                <a:spcPts val="600"/>
              </a:spcBef>
              <a:spcAft>
                <a:spcPts val="0"/>
              </a:spcAft>
              <a:buFont typeface="Wingdings" panose="05000000000000000000" pitchFamily="2" charset="2"/>
              <a:buChar char="p"/>
            </a:pPr>
            <a:r>
              <a:rPr lang="ja-JP" altLang="en-US" sz="1600" dirty="0">
                <a:latin typeface="+mn-ea"/>
                <a:ea typeface="+mn-ea"/>
              </a:rPr>
              <a:t>操作手順</a:t>
            </a:r>
            <a:endParaRPr lang="en-US" altLang="ja-JP" sz="160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（メールの場合）メールに記載された</a:t>
            </a:r>
            <a:r>
              <a:rPr lang="en-US" altLang="ja-JP" sz="1400" b="0" dirty="0">
                <a:latin typeface="+mn-ea"/>
                <a:ea typeface="+mn-ea"/>
              </a:rPr>
              <a:t>URL</a:t>
            </a:r>
            <a:r>
              <a:rPr lang="ja-JP" altLang="en-US" sz="1400" b="0" dirty="0">
                <a:latin typeface="+mn-ea"/>
                <a:ea typeface="+mn-ea"/>
              </a:rPr>
              <a:t>からお知らせ詳細画面に遷移する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（トップページの場合）トップページのお知らせ一覧から</a:t>
            </a:r>
            <a:r>
              <a:rPr lang="ja-JP" altLang="en-US" sz="1400" b="0" dirty="0">
                <a:latin typeface="+mn-ea"/>
              </a:rPr>
              <a:t>お知らせ詳細画面に遷移する</a:t>
            </a:r>
            <a:endParaRPr lang="en-US" altLang="ja-JP" sz="1400" b="0" dirty="0">
              <a:latin typeface="+mn-ea"/>
            </a:endParaRPr>
          </a:p>
          <a:p>
            <a:pPr marL="554037" indent="-342900" fontAlgn="auto">
              <a:spcBef>
                <a:spcPts val="600"/>
              </a:spcBef>
              <a:spcAft>
                <a:spcPts val="0"/>
              </a:spcAft>
              <a:buFont typeface="+mj-lt"/>
              <a:buAutoNum type="arabicPeriod"/>
            </a:pPr>
            <a:r>
              <a:rPr lang="ja-JP" altLang="en-US" sz="1400" b="0" dirty="0">
                <a:latin typeface="+mn-ea"/>
                <a:ea typeface="+mn-ea"/>
              </a:rPr>
              <a:t>お知らせ詳細画面から連絡の概要を確認する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（不備連絡の場合）「</a:t>
            </a:r>
            <a:r>
              <a:rPr lang="en-US" altLang="ja-JP" sz="1400" b="0" dirty="0">
                <a:latin typeface="+mn-ea"/>
                <a:ea typeface="+mn-ea"/>
                <a:hlinkClick r:id="rId3" action="ppaction://hlinksldjump"/>
              </a:rPr>
              <a:t>4-3.</a:t>
            </a:r>
            <a:r>
              <a:rPr lang="ja-JP" altLang="en-US" sz="1400" b="0" dirty="0">
                <a:latin typeface="+mn-ea"/>
                <a:ea typeface="+mn-ea"/>
                <a:hlinkClick r:id="rId3" action="ppaction://hlinksldjump"/>
              </a:rPr>
              <a:t>運営状況報告の編集</a:t>
            </a:r>
            <a:r>
              <a:rPr lang="ja-JP" altLang="en-US" sz="1400" b="0" dirty="0">
                <a:latin typeface="+mn-ea"/>
                <a:ea typeface="+mn-ea"/>
              </a:rPr>
              <a:t>」の手順に沿って運営状況報告を編集する</a:t>
            </a:r>
            <a:endParaRPr lang="en-US" altLang="ja-JP" sz="1400" b="0" dirty="0">
              <a:latin typeface="+mn-ea"/>
              <a:ea typeface="+mn-ea"/>
            </a:endParaRPr>
          </a:p>
          <a:p>
            <a:pPr marL="554037" indent="-342900" fontAlgn="auto">
              <a:spcBef>
                <a:spcPts val="600"/>
              </a:spcBef>
              <a:spcAft>
                <a:spcPts val="0"/>
              </a:spcAft>
              <a:buFont typeface="+mj-lt"/>
              <a:buAutoNum type="arabicPeriod"/>
            </a:pPr>
            <a:r>
              <a:rPr lang="ja-JP" altLang="en-US" sz="1400" b="0" dirty="0">
                <a:latin typeface="+mn-ea"/>
                <a:ea typeface="+mn-ea"/>
              </a:rPr>
              <a:t>（新規提出依頼、督促の場合）「</a:t>
            </a:r>
            <a:r>
              <a:rPr lang="en-US" altLang="ja-JP" sz="1400" b="0" dirty="0">
                <a:latin typeface="+mn-ea"/>
                <a:ea typeface="+mn-ea"/>
                <a:hlinkClick r:id="rId4" action="ppaction://hlinksldjump"/>
              </a:rPr>
              <a:t>4-2.</a:t>
            </a:r>
            <a:r>
              <a:rPr lang="ja-JP" altLang="en-US" sz="1400" b="0" dirty="0">
                <a:latin typeface="+mn-ea"/>
                <a:ea typeface="+mn-ea"/>
                <a:hlinkClick r:id="rId4" action="ppaction://hlinksldjump"/>
              </a:rPr>
              <a:t>運営状況報告の新規提出</a:t>
            </a:r>
            <a:r>
              <a:rPr lang="ja-JP" altLang="en-US" sz="1400" b="0" dirty="0">
                <a:latin typeface="+mn-ea"/>
                <a:ea typeface="+mn-ea"/>
              </a:rPr>
              <a:t>」の手順に沿って運営状況報告を新規提出する</a:t>
            </a:r>
            <a:endParaRPr lang="en-US" altLang="ja-JP" sz="1400" b="0" dirty="0">
              <a:latin typeface="+mn-ea"/>
              <a:ea typeface="+mn-ea"/>
            </a:endParaRPr>
          </a:p>
        </p:txBody>
      </p:sp>
      <p:sp>
        <p:nvSpPr>
          <p:cNvPr id="13" name="正方形/長方形 12">
            <a:extLst>
              <a:ext uri="{FF2B5EF4-FFF2-40B4-BE49-F238E27FC236}">
                <a16:creationId xmlns:a16="http://schemas.microsoft.com/office/drawing/2014/main" id="{360E90D0-9715-95CB-7171-6556518FDEBF}"/>
              </a:ext>
            </a:extLst>
          </p:cNvPr>
          <p:cNvSpPr/>
          <p:nvPr/>
        </p:nvSpPr>
        <p:spPr bwMode="gray">
          <a:xfrm>
            <a:off x="416400" y="5376901"/>
            <a:ext cx="7607928" cy="871242"/>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ja-JP" altLang="en-US" sz="1400" dirty="0"/>
              <a:t>新規提出依頼、不備連絡、督促、完了連絡などがお知らせとして届きます。</a:t>
            </a:r>
            <a:endParaRPr lang="en-US" altLang="ja-JP" sz="1400" dirty="0"/>
          </a:p>
          <a:p>
            <a:pPr marL="285750" indent="-285750">
              <a:buFont typeface="Arial" panose="020B0604020202020204" pitchFamily="34" charset="0"/>
              <a:buChar char="•"/>
            </a:pPr>
            <a:r>
              <a:rPr lang="ja-JP" altLang="en-US" sz="1400" dirty="0"/>
              <a:t>補正依頼が来た場合、提出した運営状況報告を修正してください。</a:t>
            </a:r>
            <a:endParaRPr lang="en-US" altLang="ja-JP" sz="1400" dirty="0"/>
          </a:p>
          <a:p>
            <a:pPr marL="285750" indent="-285750">
              <a:buFont typeface="Arial" panose="020B0604020202020204" pitchFamily="34" charset="0"/>
              <a:buChar char="•"/>
            </a:pPr>
            <a:r>
              <a:rPr lang="ja-JP" altLang="en-US" sz="1400" dirty="0"/>
              <a:t>新規提出依頼、督促が届いた場合、運営状況報告を新規提出してください。</a:t>
            </a:r>
          </a:p>
        </p:txBody>
      </p:sp>
      <p:sp>
        <p:nvSpPr>
          <p:cNvPr id="14" name="テキスト ボックス 13">
            <a:extLst>
              <a:ext uri="{FF2B5EF4-FFF2-40B4-BE49-F238E27FC236}">
                <a16:creationId xmlns:a16="http://schemas.microsoft.com/office/drawing/2014/main" id="{D191A26A-3DBD-D00A-BF6D-24568BC9BFDC}"/>
              </a:ext>
            </a:extLst>
          </p:cNvPr>
          <p:cNvSpPr txBox="1"/>
          <p:nvPr/>
        </p:nvSpPr>
        <p:spPr bwMode="gray">
          <a:xfrm>
            <a:off x="3907289" y="1497787"/>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メールの場合</a:t>
            </a:r>
            <a:endParaRPr kumimoji="1" lang="en-US" altLang="ja-JP" sz="1100" dirty="0"/>
          </a:p>
        </p:txBody>
      </p:sp>
      <p:sp>
        <p:nvSpPr>
          <p:cNvPr id="15" name="正方形/長方形 14">
            <a:extLst>
              <a:ext uri="{FF2B5EF4-FFF2-40B4-BE49-F238E27FC236}">
                <a16:creationId xmlns:a16="http://schemas.microsoft.com/office/drawing/2014/main" id="{C87D54D7-1218-C0B7-BCD7-90CFD70C2DD5}"/>
              </a:ext>
            </a:extLst>
          </p:cNvPr>
          <p:cNvSpPr/>
          <p:nvPr/>
        </p:nvSpPr>
        <p:spPr bwMode="gray">
          <a:xfrm>
            <a:off x="3907289" y="3214233"/>
            <a:ext cx="5365567" cy="277091"/>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6" name="楕円 15">
            <a:extLst>
              <a:ext uri="{FF2B5EF4-FFF2-40B4-BE49-F238E27FC236}">
                <a16:creationId xmlns:a16="http://schemas.microsoft.com/office/drawing/2014/main" id="{50CA1550-9AAE-A246-0B96-EA2D07CAE674}"/>
              </a:ext>
            </a:extLst>
          </p:cNvPr>
          <p:cNvSpPr/>
          <p:nvPr/>
        </p:nvSpPr>
        <p:spPr>
          <a:xfrm>
            <a:off x="3804256" y="3098964"/>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1</a:t>
            </a:r>
            <a:endParaRPr kumimoji="1" lang="ja-JP" altLang="en-US" sz="1000" b="1" dirty="0">
              <a:solidFill>
                <a:schemeClr val="accent6"/>
              </a:solidFill>
            </a:endParaRPr>
          </a:p>
        </p:txBody>
      </p:sp>
      <p:sp>
        <p:nvSpPr>
          <p:cNvPr id="17" name="テキスト ボックス 16">
            <a:extLst>
              <a:ext uri="{FF2B5EF4-FFF2-40B4-BE49-F238E27FC236}">
                <a16:creationId xmlns:a16="http://schemas.microsoft.com/office/drawing/2014/main" id="{614823E2-F13B-D923-1C1A-37EEF464859F}"/>
              </a:ext>
            </a:extLst>
          </p:cNvPr>
          <p:cNvSpPr txBox="1"/>
          <p:nvPr/>
        </p:nvSpPr>
        <p:spPr bwMode="gray">
          <a:xfrm>
            <a:off x="5361635" y="4985682"/>
            <a:ext cx="2456873" cy="391219"/>
          </a:xfrm>
          <a:prstGeom prst="rect">
            <a:avLst/>
          </a:prstGeom>
        </p:spPr>
        <p:txBody>
          <a:bodyPr vert="horz" wrap="none" lIns="0" tIns="0" rIns="0" bIns="0" rtlCol="0" anchor="ctr" anchorCtr="0">
            <a:noAutofit/>
          </a:bodyPr>
          <a:lstStyle/>
          <a:p>
            <a:pPr algn="ctr" fontAlgn="auto">
              <a:spcAft>
                <a:spcPts val="0"/>
              </a:spcAft>
            </a:pPr>
            <a:r>
              <a:rPr kumimoji="1" lang="en-US" altLang="ja-JP" sz="1100" dirty="0"/>
              <a:t>※</a:t>
            </a:r>
            <a:r>
              <a:rPr kumimoji="1" lang="ja-JP" altLang="en-US" sz="1100" dirty="0"/>
              <a:t>画像は次シートに続きます</a:t>
            </a:r>
            <a:endParaRPr kumimoji="1" lang="en-US" altLang="ja-JP" sz="1100" dirty="0"/>
          </a:p>
        </p:txBody>
      </p:sp>
    </p:spTree>
    <p:extLst>
      <p:ext uri="{BB962C8B-B14F-4D97-AF65-F5344CB8AC3E}">
        <p14:creationId xmlns:p14="http://schemas.microsoft.com/office/powerpoint/2010/main" val="194664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E7D75-EB38-3794-A5AC-BAE153B570C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6B0726-82B2-45E8-D805-7DFE55E28864}"/>
              </a:ext>
            </a:extLst>
          </p:cNvPr>
          <p:cNvPicPr>
            <a:picLocks noChangeAspect="1"/>
          </p:cNvPicPr>
          <p:nvPr/>
        </p:nvPicPr>
        <p:blipFill>
          <a:blip r:embed="rId2"/>
          <a:stretch>
            <a:fillRect/>
          </a:stretch>
        </p:blipFill>
        <p:spPr>
          <a:xfrm>
            <a:off x="420913" y="1261886"/>
            <a:ext cx="9064173" cy="4726115"/>
          </a:xfrm>
          <a:prstGeom prst="rect">
            <a:avLst/>
          </a:prstGeom>
          <a:ln>
            <a:solidFill>
              <a:schemeClr val="bg1">
                <a:lumMod val="65000"/>
              </a:schemeClr>
            </a:solidFill>
          </a:ln>
        </p:spPr>
      </p:pic>
      <p:sp>
        <p:nvSpPr>
          <p:cNvPr id="3" name="スライド番号プレースホルダー 2">
            <a:extLst>
              <a:ext uri="{FF2B5EF4-FFF2-40B4-BE49-F238E27FC236}">
                <a16:creationId xmlns:a16="http://schemas.microsoft.com/office/drawing/2014/main" id="{0A81A5CC-0334-3E41-CE0A-8A957D2B5AA9}"/>
              </a:ext>
            </a:extLst>
          </p:cNvPr>
          <p:cNvSpPr>
            <a:spLocks noGrp="1"/>
          </p:cNvSpPr>
          <p:nvPr>
            <p:ph type="sldNum" sz="quarter" idx="10"/>
          </p:nvPr>
        </p:nvSpPr>
        <p:spPr/>
        <p:txBody>
          <a:bodyPr/>
          <a:lstStyle/>
          <a:p>
            <a:fld id="{543A0986-838B-4D2A-A95C-8CB1738263FE}" type="slidenum">
              <a:rPr lang="ja-JP" altLang="en-US" smtClean="0"/>
              <a:pPr/>
              <a:t>12</a:t>
            </a:fld>
            <a:endParaRPr lang="ja-JP" altLang="en-US" dirty="0"/>
          </a:p>
        </p:txBody>
      </p:sp>
      <p:sp>
        <p:nvSpPr>
          <p:cNvPr id="5" name="タイトル 4">
            <a:extLst>
              <a:ext uri="{FF2B5EF4-FFF2-40B4-BE49-F238E27FC236}">
                <a16:creationId xmlns:a16="http://schemas.microsoft.com/office/drawing/2014/main" id="{3D8EABD9-A7E1-B3BC-93F6-BA80ED488BAB}"/>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4-5.</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お知らせ通知受領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2/3</a:t>
            </a:r>
            <a:endParaRPr kumimoji="1" lang="ja-JP" altLang="en-US" sz="2400" dirty="0"/>
          </a:p>
        </p:txBody>
      </p:sp>
      <p:sp>
        <p:nvSpPr>
          <p:cNvPr id="6" name="フッター プレースホルダー 5">
            <a:extLst>
              <a:ext uri="{FF2B5EF4-FFF2-40B4-BE49-F238E27FC236}">
                <a16:creationId xmlns:a16="http://schemas.microsoft.com/office/drawing/2014/main" id="{1F6FA3BC-5387-D646-23FF-EECF8EB81BF8}"/>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592663FE-8160-803E-3BC9-40C554419CF9}"/>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B15B2313-4DB3-8498-0DAE-C108502EC637}"/>
              </a:ext>
            </a:extLst>
          </p:cNvPr>
          <p:cNvSpPr txBox="1"/>
          <p:nvPr/>
        </p:nvSpPr>
        <p:spPr bwMode="gray">
          <a:xfrm>
            <a:off x="417002" y="869714"/>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トップページの場合</a:t>
            </a:r>
            <a:endParaRPr kumimoji="1" lang="en-US" altLang="ja-JP" sz="1100" dirty="0"/>
          </a:p>
        </p:txBody>
      </p:sp>
      <p:sp>
        <p:nvSpPr>
          <p:cNvPr id="15" name="正方形/長方形 14">
            <a:extLst>
              <a:ext uri="{FF2B5EF4-FFF2-40B4-BE49-F238E27FC236}">
                <a16:creationId xmlns:a16="http://schemas.microsoft.com/office/drawing/2014/main" id="{AEB867AB-7DD2-ABE9-B57F-E96E81483052}"/>
              </a:ext>
            </a:extLst>
          </p:cNvPr>
          <p:cNvSpPr/>
          <p:nvPr/>
        </p:nvSpPr>
        <p:spPr bwMode="gray">
          <a:xfrm>
            <a:off x="2605974" y="2328287"/>
            <a:ext cx="4696031" cy="318591"/>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6" name="楕円 15">
            <a:extLst>
              <a:ext uri="{FF2B5EF4-FFF2-40B4-BE49-F238E27FC236}">
                <a16:creationId xmlns:a16="http://schemas.microsoft.com/office/drawing/2014/main" id="{32BDF850-8128-E0A4-ABC6-583726C30471}"/>
              </a:ext>
            </a:extLst>
          </p:cNvPr>
          <p:cNvSpPr/>
          <p:nvPr/>
        </p:nvSpPr>
        <p:spPr>
          <a:xfrm>
            <a:off x="2474883" y="2215142"/>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2</a:t>
            </a:r>
            <a:endParaRPr kumimoji="1" lang="ja-JP" altLang="en-US" sz="1000" b="1" dirty="0">
              <a:solidFill>
                <a:schemeClr val="accent6"/>
              </a:solidFill>
            </a:endParaRPr>
          </a:p>
        </p:txBody>
      </p:sp>
      <p:sp>
        <p:nvSpPr>
          <p:cNvPr id="19" name="吹き出し: 四角形 18">
            <a:extLst>
              <a:ext uri="{FF2B5EF4-FFF2-40B4-BE49-F238E27FC236}">
                <a16:creationId xmlns:a16="http://schemas.microsoft.com/office/drawing/2014/main" id="{408A8A39-D46A-0E5E-C113-F68BE42AD4B1}"/>
              </a:ext>
            </a:extLst>
          </p:cNvPr>
          <p:cNvSpPr/>
          <p:nvPr/>
        </p:nvSpPr>
        <p:spPr bwMode="gray">
          <a:xfrm>
            <a:off x="6764480" y="2711608"/>
            <a:ext cx="2198546" cy="352169"/>
          </a:xfrm>
          <a:prstGeom prst="wedgeRectCallout">
            <a:avLst>
              <a:gd name="adj1" fmla="val -39107"/>
              <a:gd name="adj2" fmla="val -115768"/>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lang="ja-JP" altLang="en-US" sz="1200" dirty="0">
                <a:latin typeface="+mn-ea"/>
              </a:rPr>
              <a:t>お知らせ詳細画面に遷移する</a:t>
            </a:r>
            <a:endParaRPr kumimoji="1" lang="en-US" altLang="ja-JP" sz="1200" dirty="0"/>
          </a:p>
        </p:txBody>
      </p:sp>
    </p:spTree>
    <p:extLst>
      <p:ext uri="{BB962C8B-B14F-4D97-AF65-F5344CB8AC3E}">
        <p14:creationId xmlns:p14="http://schemas.microsoft.com/office/powerpoint/2010/main" val="1111779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99831-2504-381A-7DFE-36183EF64DE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6943043-CF1C-BAD0-F2E3-B669B3BFC2BB}"/>
              </a:ext>
            </a:extLst>
          </p:cNvPr>
          <p:cNvPicPr>
            <a:picLocks noChangeAspect="1"/>
          </p:cNvPicPr>
          <p:nvPr/>
        </p:nvPicPr>
        <p:blipFill>
          <a:blip r:embed="rId2"/>
          <a:stretch>
            <a:fillRect/>
          </a:stretch>
        </p:blipFill>
        <p:spPr>
          <a:xfrm>
            <a:off x="406400" y="1237509"/>
            <a:ext cx="9078686" cy="4861954"/>
          </a:xfrm>
          <a:prstGeom prst="rect">
            <a:avLst/>
          </a:prstGeom>
          <a:ln>
            <a:solidFill>
              <a:schemeClr val="bg1">
                <a:lumMod val="65000"/>
              </a:schemeClr>
            </a:solidFill>
          </a:ln>
        </p:spPr>
      </p:pic>
      <p:sp>
        <p:nvSpPr>
          <p:cNvPr id="3" name="スライド番号プレースホルダー 2">
            <a:extLst>
              <a:ext uri="{FF2B5EF4-FFF2-40B4-BE49-F238E27FC236}">
                <a16:creationId xmlns:a16="http://schemas.microsoft.com/office/drawing/2014/main" id="{AE1A605D-7107-68A6-13AE-D4BA4D0B85E3}"/>
              </a:ext>
            </a:extLst>
          </p:cNvPr>
          <p:cNvSpPr>
            <a:spLocks noGrp="1"/>
          </p:cNvSpPr>
          <p:nvPr>
            <p:ph type="sldNum" sz="quarter" idx="10"/>
          </p:nvPr>
        </p:nvSpPr>
        <p:spPr/>
        <p:txBody>
          <a:bodyPr/>
          <a:lstStyle/>
          <a:p>
            <a:fld id="{543A0986-838B-4D2A-A95C-8CB1738263FE}" type="slidenum">
              <a:rPr lang="ja-JP" altLang="en-US" smtClean="0"/>
              <a:pPr/>
              <a:t>13</a:t>
            </a:fld>
            <a:endParaRPr lang="ja-JP" altLang="en-US" dirty="0"/>
          </a:p>
        </p:txBody>
      </p:sp>
      <p:sp>
        <p:nvSpPr>
          <p:cNvPr id="5" name="タイトル 4">
            <a:extLst>
              <a:ext uri="{FF2B5EF4-FFF2-40B4-BE49-F238E27FC236}">
                <a16:creationId xmlns:a16="http://schemas.microsoft.com/office/drawing/2014/main" id="{CFC218AA-649C-A6AE-74BD-09C52C5D190F}"/>
              </a:ext>
            </a:extLst>
          </p:cNvPr>
          <p:cNvSpPr>
            <a:spLocks noGrp="1"/>
          </p:cNvSpPr>
          <p:nvPr>
            <p:ph type="title"/>
          </p:nvPr>
        </p:nvSpPr>
        <p:spPr>
          <a:xfrm>
            <a:off x="417002" y="335348"/>
            <a:ext cx="9071999" cy="460251"/>
          </a:xfrm>
        </p:spPr>
        <p:txBody>
          <a:bodyPr/>
          <a:lstStyle/>
          <a:p>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4-5.</a:t>
            </a:r>
            <a:r>
              <a:rPr lang="ja-JP" altLang="en-US"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お知らせ通知受領 </a:t>
            </a:r>
            <a:r>
              <a:rPr lang="en-US" altLang="ja-JP" sz="2400" dirty="0">
                <a:solidFill>
                  <a:srgbClr val="000000"/>
                </a:solidFill>
                <a:latin typeface="Yu Gothic UI" panose="020B0500000000000000" pitchFamily="50" charset="-128"/>
                <a:ea typeface="Yu Gothic UI" panose="020B0500000000000000" pitchFamily="50" charset="-128"/>
                <a:cs typeface="Arial" panose="020B0604020202020204" pitchFamily="34" charset="0"/>
              </a:rPr>
              <a:t>3/3</a:t>
            </a:r>
            <a:endParaRPr kumimoji="1" lang="ja-JP" altLang="en-US" sz="2400" dirty="0"/>
          </a:p>
        </p:txBody>
      </p:sp>
      <p:sp>
        <p:nvSpPr>
          <p:cNvPr id="6" name="フッター プレースホルダー 5">
            <a:extLst>
              <a:ext uri="{FF2B5EF4-FFF2-40B4-BE49-F238E27FC236}">
                <a16:creationId xmlns:a16="http://schemas.microsoft.com/office/drawing/2014/main" id="{38F8C86E-C872-D71B-5974-9CFFED040B66}"/>
              </a:ext>
            </a:extLst>
          </p:cNvPr>
          <p:cNvSpPr>
            <a:spLocks noGrp="1"/>
          </p:cNvSpPr>
          <p:nvPr>
            <p:ph type="ftr" sz="quarter" idx="3"/>
          </p:nvPr>
        </p:nvSpPr>
        <p:spPr/>
        <p:txBody>
          <a:bodyPr/>
          <a:lstStyle/>
          <a:p>
            <a:pPr algn="r" fontAlgn="auto">
              <a:spcBef>
                <a:spcPts val="0"/>
              </a:spcBef>
              <a:spcAft>
                <a:spcPts val="0"/>
              </a:spcAft>
            </a:pPr>
            <a:r>
              <a:rPr lang="en-US" altLang="ja-JP"/>
              <a:t>Copyright © Bureau of Social Welfare, Tokyo Metropolitan Government. All Rights Reserved.​</a:t>
            </a:r>
            <a:endParaRPr lang="en-US"/>
          </a:p>
        </p:txBody>
      </p:sp>
      <p:cxnSp>
        <p:nvCxnSpPr>
          <p:cNvPr id="7" name="直線コネクタ 6">
            <a:extLst>
              <a:ext uri="{FF2B5EF4-FFF2-40B4-BE49-F238E27FC236}">
                <a16:creationId xmlns:a16="http://schemas.microsoft.com/office/drawing/2014/main" id="{50523479-F0BE-642A-6033-E836C1369D19}"/>
              </a:ext>
            </a:extLst>
          </p:cNvPr>
          <p:cNvCxnSpPr/>
          <p:nvPr/>
        </p:nvCxnSpPr>
        <p:spPr bwMode="gray">
          <a:xfrm>
            <a:off x="417301" y="795600"/>
            <a:ext cx="907139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CD493B98-5DA9-6A22-FEC5-09744279962A}"/>
              </a:ext>
            </a:extLst>
          </p:cNvPr>
          <p:cNvSpPr txBox="1"/>
          <p:nvPr/>
        </p:nvSpPr>
        <p:spPr bwMode="gray">
          <a:xfrm>
            <a:off x="417002" y="869714"/>
            <a:ext cx="3123175" cy="391219"/>
          </a:xfrm>
          <a:prstGeom prst="rect">
            <a:avLst/>
          </a:prstGeom>
        </p:spPr>
        <p:txBody>
          <a:bodyPr vert="horz" wrap="none" lIns="0" tIns="0" rIns="0" bIns="0" rtlCol="0" anchor="ctr" anchorCtr="0">
            <a:noAutofit/>
          </a:bodyPr>
          <a:lstStyle/>
          <a:p>
            <a:pPr algn="l" fontAlgn="auto">
              <a:spcAft>
                <a:spcPts val="0"/>
              </a:spcAft>
            </a:pPr>
            <a:r>
              <a:rPr kumimoji="1" lang="ja-JP" altLang="en-US" sz="1100" dirty="0"/>
              <a:t>お知らせ詳細画面</a:t>
            </a:r>
            <a:endParaRPr kumimoji="1" lang="en-US" altLang="ja-JP" sz="1100" dirty="0"/>
          </a:p>
        </p:txBody>
      </p:sp>
      <p:sp>
        <p:nvSpPr>
          <p:cNvPr id="15" name="正方形/長方形 14">
            <a:extLst>
              <a:ext uri="{FF2B5EF4-FFF2-40B4-BE49-F238E27FC236}">
                <a16:creationId xmlns:a16="http://schemas.microsoft.com/office/drawing/2014/main" id="{5E4F5749-9F1A-68B9-AC83-47C84D033B33}"/>
              </a:ext>
            </a:extLst>
          </p:cNvPr>
          <p:cNvSpPr/>
          <p:nvPr/>
        </p:nvSpPr>
        <p:spPr bwMode="gray">
          <a:xfrm>
            <a:off x="409745" y="3965049"/>
            <a:ext cx="5373538" cy="946718"/>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6" name="楕円 15">
            <a:extLst>
              <a:ext uri="{FF2B5EF4-FFF2-40B4-BE49-F238E27FC236}">
                <a16:creationId xmlns:a16="http://schemas.microsoft.com/office/drawing/2014/main" id="{7A758AD3-E5CC-47A5-18E3-048E32215B81}"/>
              </a:ext>
            </a:extLst>
          </p:cNvPr>
          <p:cNvSpPr/>
          <p:nvPr/>
        </p:nvSpPr>
        <p:spPr>
          <a:xfrm>
            <a:off x="301537" y="3855444"/>
            <a:ext cx="206063" cy="220005"/>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numCol="1" rtlCol="0" anchor="ctr"/>
          <a:lstStyle/>
          <a:p>
            <a:pPr algn="ctr"/>
            <a:r>
              <a:rPr kumimoji="1" lang="en-US" altLang="ja-JP" sz="1000" b="1" dirty="0">
                <a:solidFill>
                  <a:schemeClr val="accent6"/>
                </a:solidFill>
              </a:rPr>
              <a:t>3</a:t>
            </a:r>
            <a:endParaRPr kumimoji="1" lang="ja-JP" altLang="en-US" sz="1000" b="1" dirty="0">
              <a:solidFill>
                <a:schemeClr val="accent6"/>
              </a:solidFill>
            </a:endParaRPr>
          </a:p>
        </p:txBody>
      </p:sp>
      <p:sp>
        <p:nvSpPr>
          <p:cNvPr id="9" name="正方形/長方形 8">
            <a:extLst>
              <a:ext uri="{FF2B5EF4-FFF2-40B4-BE49-F238E27FC236}">
                <a16:creationId xmlns:a16="http://schemas.microsoft.com/office/drawing/2014/main" id="{3AB9B387-DE2F-13A5-AF54-D729025E1EE1}"/>
              </a:ext>
            </a:extLst>
          </p:cNvPr>
          <p:cNvSpPr/>
          <p:nvPr/>
        </p:nvSpPr>
        <p:spPr bwMode="gray">
          <a:xfrm>
            <a:off x="3100142" y="3244631"/>
            <a:ext cx="2690398" cy="337655"/>
          </a:xfrm>
          <a:prstGeom prst="rect">
            <a:avLst/>
          </a:prstGeom>
          <a:noFill/>
          <a:ln w="28575" algn="ctr">
            <a:solidFill>
              <a:schemeClr val="accent6"/>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767" fontAlgn="auto">
              <a:spcBef>
                <a:spcPts val="0"/>
              </a:spcBef>
              <a:spcAft>
                <a:spcPts val="0"/>
              </a:spcAft>
              <a:buSzPct val="100000"/>
            </a:pPr>
            <a:endParaRPr kumimoji="1" lang="ja-JP" altLang="en-US" sz="831" dirty="0">
              <a:solidFill>
                <a:prstClr val="black"/>
              </a:solidFill>
              <a:latin typeface="+mn-lt"/>
              <a:cs typeface="+mn-cs"/>
            </a:endParaRPr>
          </a:p>
        </p:txBody>
      </p:sp>
      <p:sp>
        <p:nvSpPr>
          <p:cNvPr id="19" name="吹き出し: 四角形 18">
            <a:extLst>
              <a:ext uri="{FF2B5EF4-FFF2-40B4-BE49-F238E27FC236}">
                <a16:creationId xmlns:a16="http://schemas.microsoft.com/office/drawing/2014/main" id="{C8FE2E7A-93F6-DE1C-6AFC-38A1340DF912}"/>
              </a:ext>
            </a:extLst>
          </p:cNvPr>
          <p:cNvSpPr/>
          <p:nvPr/>
        </p:nvSpPr>
        <p:spPr bwMode="gray">
          <a:xfrm>
            <a:off x="3229590" y="2143438"/>
            <a:ext cx="2841340" cy="718429"/>
          </a:xfrm>
          <a:prstGeom prst="wedgeRectCallout">
            <a:avLst>
              <a:gd name="adj1" fmla="val -39107"/>
              <a:gd name="adj2" fmla="val 92505"/>
            </a:avLst>
          </a:prstGeom>
          <a:ln>
            <a:headEnd/>
            <a:tailEnd/>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r>
              <a:rPr kumimoji="1" lang="ja-JP" altLang="en-US" sz="1200" dirty="0"/>
              <a:t>（不備連絡の場合）運営状況報告名のリンクを押下し、運営状況報告詳細画面に遷移可能</a:t>
            </a:r>
            <a:endParaRPr kumimoji="1" lang="en-US" altLang="ja-JP" sz="1200" dirty="0"/>
          </a:p>
        </p:txBody>
      </p:sp>
    </p:spTree>
    <p:extLst>
      <p:ext uri="{BB962C8B-B14F-4D97-AF65-F5344CB8AC3E}">
        <p14:creationId xmlns:p14="http://schemas.microsoft.com/office/powerpoint/2010/main" val="30883981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101">
  <a:themeElements>
    <a:clrScheme name="ユーザー定義 3">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50000"/>
            <a:lumOff val="50000"/>
          </a:schemeClr>
        </a:solidFill>
        <a:ln w="10616" cap="flat">
          <a:solidFill>
            <a:schemeClr val="bg1"/>
          </a:solidFill>
          <a:prstDash val="solid"/>
          <a:miter/>
        </a:ln>
      </a:spPr>
      <a:bodyPr rtlCol="0" anchor="ctr"/>
      <a:lstStyle>
        <a:defPPr algn="l">
          <a:defRPr dirty="0"/>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bodyPr vert="horz" lIns="0" tIns="0" rIns="0" bIns="0" rtlCol="0" anchor="ctr" anchorCtr="0">
        <a:noAutofit/>
      </a:bodyPr>
      <a:lstStyle>
        <a:defPPr algn="l" fontAlgn="auto">
          <a:spcAft>
            <a:spcPts val="0"/>
          </a:spcAft>
          <a:defRPr sz="2400" dirty="0" smtClean="0"/>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_202109.potx" id="{6A0A84EC-1205-4BF2-ADB0-6325E0E6FE1D}" vid="{4B96CFA3-93A9-4D6D-B942-05111DD6ACFA}"/>
    </a:ext>
  </a:ext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dd9047b-976a-406c-ba68-03f9b283802a">
      <Terms xmlns="http://schemas.microsoft.com/office/infopath/2007/PartnerControls"/>
    </lcf76f155ced4ddcb4097134ff3c332f>
    <TaxCatchAll xmlns="7be229bb-aeae-47f9-9fcf-914e7b0aee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7FDFFBDABC5DE43BDF38FAD272EBF86" ma:contentTypeVersion="10" ma:contentTypeDescription="Create a new document." ma:contentTypeScope="" ma:versionID="8d703778a8c0f7c27bd4fc51616a7fdd">
  <xsd:schema xmlns:xsd="http://www.w3.org/2001/XMLSchema" xmlns:xs="http://www.w3.org/2001/XMLSchema" xmlns:p="http://schemas.microsoft.com/office/2006/metadata/properties" xmlns:ns2="bdd9047b-976a-406c-ba68-03f9b283802a" xmlns:ns3="7be229bb-aeae-47f9-9fcf-914e7b0aeee8" targetNamespace="http://schemas.microsoft.com/office/2006/metadata/properties" ma:root="true" ma:fieldsID="a5738440973d3ce0aaf4cef8bc819b53" ns2:_="" ns3:_="">
    <xsd:import namespace="bdd9047b-976a-406c-ba68-03f9b283802a"/>
    <xsd:import namespace="7be229bb-aeae-47f9-9fcf-914e7b0aeee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d9047b-976a-406c-ba68-03f9b28380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98d900d-0589-4081-96eb-513de833a50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e229bb-aeae-47f9-9fcf-914e7b0aeee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b77b8ab-ccc9-4662-807e-39f40a0f811e}" ma:internalName="TaxCatchAll" ma:showField="CatchAllData" ma:web="7be229bb-aeae-47f9-9fcf-914e7b0aee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F5FCA8-EF3A-4C07-8E17-E70CA1EEB14B}">
  <ds:schemaRefs>
    <ds:schemaRef ds:uri="http://schemas.microsoft.com/office/infopath/2007/PartnerControls"/>
    <ds:schemaRef ds:uri="http://purl.org/dc/elements/1.1/"/>
    <ds:schemaRef ds:uri="http://www.w3.org/XML/1998/namespace"/>
    <ds:schemaRef ds:uri="http://purl.org/dc/dcmitype/"/>
    <ds:schemaRef ds:uri="http://schemas.openxmlformats.org/package/2006/metadata/core-properties"/>
    <ds:schemaRef ds:uri="http://schemas.microsoft.com/office/2006/documentManagement/types"/>
    <ds:schemaRef ds:uri="http://purl.org/dc/terms/"/>
    <ds:schemaRef ds:uri="7be229bb-aeae-47f9-9fcf-914e7b0aeee8"/>
    <ds:schemaRef ds:uri="bdd9047b-976a-406c-ba68-03f9b283802a"/>
    <ds:schemaRef ds:uri="http://schemas.microsoft.com/office/2006/metadata/properties"/>
  </ds:schemaRefs>
</ds:datastoreItem>
</file>

<file path=customXml/itemProps2.xml><?xml version="1.0" encoding="utf-8"?>
<ds:datastoreItem xmlns:ds="http://schemas.openxmlformats.org/officeDocument/2006/customXml" ds:itemID="{B0867C12-9E78-425B-B8FE-8733DEA7F0E9}">
  <ds:schemaRefs>
    <ds:schemaRef ds:uri="http://schemas.microsoft.com/sharepoint/v3/contenttype/forms"/>
  </ds:schemaRefs>
</ds:datastoreItem>
</file>

<file path=customXml/itemProps3.xml><?xml version="1.0" encoding="utf-8"?>
<ds:datastoreItem xmlns:ds="http://schemas.openxmlformats.org/officeDocument/2006/customXml" ds:itemID="{88BA7B1D-6794-4C1C-A370-DEBD4807C1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d9047b-976a-406c-ba68-03f9b283802a"/>
    <ds:schemaRef ds:uri="7be229bb-aeae-47f9-9fcf-914e7b0aee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a60d57e-af5b-4752-ac57-3e4f28ca11dc}" enabled="1" method="Standard" siteId="{36da45f1-dd2c-4d1f-af13-5abe46b99921}" contentBits="0" removed="0"/>
</clbl:labelList>
</file>

<file path=docProps/app.xml><?xml version="1.0" encoding="utf-8"?>
<Properties xmlns="http://schemas.openxmlformats.org/officeDocument/2006/extended-properties" xmlns:vt="http://schemas.openxmlformats.org/officeDocument/2006/docPropsVTypes">
  <Template/>
  <TotalTime>1051</TotalTime>
  <Words>1470</Words>
  <Application>Microsoft Office PowerPoint</Application>
  <PresentationFormat>A4 210 x 297 mm</PresentationFormat>
  <Paragraphs>141</Paragraphs>
  <Slides>13</Slides>
  <Notes>0</Notes>
  <HiddenSlides>0</HiddenSlides>
  <MMClips>0</MMClips>
  <ScaleCrop>false</ScaleCrop>
  <HeadingPairs>
    <vt:vector size="8" baseType="variant">
      <vt:variant>
        <vt:lpstr>使用されているフォント</vt:lpstr>
      </vt:variant>
      <vt:variant>
        <vt:i4>7</vt:i4>
      </vt:variant>
      <vt:variant>
        <vt:lpstr>テーマ</vt:lpstr>
      </vt:variant>
      <vt:variant>
        <vt:i4>2</vt:i4>
      </vt:variant>
      <vt:variant>
        <vt:lpstr>埋め込まれた OLE サーバー</vt:lpstr>
      </vt:variant>
      <vt:variant>
        <vt:i4>1</vt:i4>
      </vt:variant>
      <vt:variant>
        <vt:lpstr>スライド タイトル</vt:lpstr>
      </vt:variant>
      <vt:variant>
        <vt:i4>13</vt:i4>
      </vt:variant>
    </vt:vector>
  </HeadingPairs>
  <TitlesOfParts>
    <vt:vector size="23" baseType="lpstr">
      <vt:lpstr>Yu Gothic UI</vt:lpstr>
      <vt:lpstr>Arial</vt:lpstr>
      <vt:lpstr>Calibri</vt:lpstr>
      <vt:lpstr>Calibri Light</vt:lpstr>
      <vt:lpstr>Verdana</vt:lpstr>
      <vt:lpstr>Wingdings</vt:lpstr>
      <vt:lpstr>Wingdings 2</vt:lpstr>
      <vt:lpstr>DT Template_A4_J_202101</vt:lpstr>
      <vt:lpstr>HDOfficeLightV0</vt:lpstr>
      <vt:lpstr>think-cellスライド</vt:lpstr>
      <vt:lpstr>PowerPoint プレゼンテーション</vt:lpstr>
      <vt:lpstr>4-1.提出書類のフォーマットダウンロード</vt:lpstr>
      <vt:lpstr>4-2.運営状況報告の新規提出 1/3</vt:lpstr>
      <vt:lpstr>4-2.運営状況報告の新規提出 2/3</vt:lpstr>
      <vt:lpstr>4-2.運営状況報告の新規提出 3/3</vt:lpstr>
      <vt:lpstr>4-3.運営状況報告の編集 1/4</vt:lpstr>
      <vt:lpstr>4-3.運営状況報告の編集 2/4</vt:lpstr>
      <vt:lpstr>4-3.運営状況報告の編集 3/4</vt:lpstr>
      <vt:lpstr>4-3.運営状況報告の編集 4/4</vt:lpstr>
      <vt:lpstr>4-4.運営状況報告の取り下げ</vt:lpstr>
      <vt:lpstr>4-5.お知らせ通知受領 1/3</vt:lpstr>
      <vt:lpstr>4-5.お知らせ通知受領 2/3</vt:lpstr>
      <vt:lpstr>4-5.お知らせ通知受領 3/3</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事業者ポータル操作マニュアル</dc:title>
  <dc:creator/>
  <cp:keywords/>
  <cp:lastModifiedBy>桑原　奈生子</cp:lastModifiedBy>
  <cp:revision>603</cp:revision>
  <dcterms:created xsi:type="dcterms:W3CDTF">2022-11-02T02:33:27Z</dcterms:created>
  <dcterms:modified xsi:type="dcterms:W3CDTF">2026-09-15T05:18:44Z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2022-11-02T02:46:25Z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44a15ea3-eb4b-4bc0-b9c2-ac5e959c970c</vt:lpwstr>
  </property>
  <property fmtid="{D5CDD505-2E9C-101B-9397-08002B2CF9AE}" pid="8" name="MSIP_Label_ea60d57e-af5b-4752-ac57-3e4f28ca11dc_ContentBits">
    <vt:lpwstr>0</vt:lpwstr>
  </property>
  <property fmtid="{D5CDD505-2E9C-101B-9397-08002B2CF9AE}" pid="9" name="ContentTypeId">
    <vt:lpwstr>0x010100D7FDFFBDABC5DE43BDF38FAD272EBF86</vt:lpwstr>
  </property>
  <property fmtid="{D5CDD505-2E9C-101B-9397-08002B2CF9AE}" pid="10" name="MediaServiceImageTags">
    <vt:lpwstr/>
  </property>
</Properties>
</file>