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handoutMasterIdLst>
    <p:handoutMasterId r:id="rId5"/>
  </p:handoutMasterIdLst>
  <p:sldIdLst>
    <p:sldId id="256" r:id="rId2"/>
    <p:sldId id="258" r:id="rId3"/>
  </p:sldIdLst>
  <p:sldSz cx="6858000" cy="9906000" type="A4"/>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BF0"/>
    <a:srgbClr val="FF9900"/>
    <a:srgbClr val="FFCC66"/>
    <a:srgbClr val="FFCC99"/>
    <a:srgbClr val="FFFF66"/>
    <a:srgbClr val="FFFF99"/>
    <a:srgbClr val="FFFFCC"/>
    <a:srgbClr val="FFFFFF"/>
    <a:srgbClr val="FFFBEE"/>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0623E3-EF3A-479B-80C8-86C059A08DA7}" v="1" dt="2026-07-17T02:15:00.34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71" autoAdjust="0"/>
    <p:restoredTop sz="96433" autoAdjust="0"/>
  </p:normalViewPr>
  <p:slideViewPr>
    <p:cSldViewPr snapToGrid="0">
      <p:cViewPr varScale="1">
        <p:scale>
          <a:sx n="77" d="100"/>
          <a:sy n="77" d="100"/>
        </p:scale>
        <p:origin x="3084" y="108"/>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handoutMaster" Target="handoutMasters/handoutMaster1.xml"/><Relationship Id="rId10" Type="http://schemas.microsoft.com/office/2016/11/relationships/changesInfo" Target="changesInfos/changesInfo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能勢　彰子" userId="4b91585a-a8e3-4c32-9a90-0f983c05f429" providerId="ADAL" clId="{A024AA50-4121-4712-99B7-18B491ED0AA9}"/>
    <pc:docChg chg="custSel modSld">
      <pc:chgData name="能勢　彰子" userId="4b91585a-a8e3-4c32-9a90-0f983c05f429" providerId="ADAL" clId="{A024AA50-4121-4712-99B7-18B491ED0AA9}" dt="2026-07-17T02:15:45.468" v="45" actId="14100"/>
      <pc:docMkLst>
        <pc:docMk/>
      </pc:docMkLst>
      <pc:sldChg chg="addSp delSp modSp mod">
        <pc:chgData name="能勢　彰子" userId="4b91585a-a8e3-4c32-9a90-0f983c05f429" providerId="ADAL" clId="{A024AA50-4121-4712-99B7-18B491ED0AA9}" dt="2026-07-17T02:15:45.468" v="45" actId="14100"/>
        <pc:sldMkLst>
          <pc:docMk/>
          <pc:sldMk cId="2938888375" sldId="256"/>
        </pc:sldMkLst>
        <pc:spChg chg="mod">
          <ac:chgData name="能勢　彰子" userId="4b91585a-a8e3-4c32-9a90-0f983c05f429" providerId="ADAL" clId="{A024AA50-4121-4712-99B7-18B491ED0AA9}" dt="2026-07-17T02:11:37.247" v="8" actId="404"/>
          <ac:spMkLst>
            <pc:docMk/>
            <pc:sldMk cId="2938888375" sldId="256"/>
            <ac:spMk id="3" creationId="{8311D374-17DB-CFA4-B178-9389F4598CD6}"/>
          </ac:spMkLst>
        </pc:spChg>
        <pc:spChg chg="mod">
          <ac:chgData name="能勢　彰子" userId="4b91585a-a8e3-4c32-9a90-0f983c05f429" providerId="ADAL" clId="{A024AA50-4121-4712-99B7-18B491ED0AA9}" dt="2026-07-17T02:14:31.587" v="36" actId="1036"/>
          <ac:spMkLst>
            <pc:docMk/>
            <pc:sldMk cId="2938888375" sldId="256"/>
            <ac:spMk id="6" creationId="{8FF94F69-F194-FE07-D802-7F9DE55A838C}"/>
          </ac:spMkLst>
        </pc:spChg>
        <pc:spChg chg="mod">
          <ac:chgData name="能勢　彰子" userId="4b91585a-a8e3-4c32-9a90-0f983c05f429" providerId="ADAL" clId="{A024AA50-4121-4712-99B7-18B491ED0AA9}" dt="2026-07-17T02:14:13.283" v="27" actId="6549"/>
          <ac:spMkLst>
            <pc:docMk/>
            <pc:sldMk cId="2938888375" sldId="256"/>
            <ac:spMk id="13" creationId="{9E56288E-0579-93E7-B671-EF9AAF395609}"/>
          </ac:spMkLst>
        </pc:spChg>
        <pc:spChg chg="mod">
          <ac:chgData name="能勢　彰子" userId="4b91585a-a8e3-4c32-9a90-0f983c05f429" providerId="ADAL" clId="{A024AA50-4121-4712-99B7-18B491ED0AA9}" dt="2026-07-17T02:11:57.372" v="12" actId="1076"/>
          <ac:spMkLst>
            <pc:docMk/>
            <pc:sldMk cId="2938888375" sldId="256"/>
            <ac:spMk id="33" creationId="{00000000-0000-0000-0000-000000000000}"/>
          </ac:spMkLst>
        </pc:spChg>
        <pc:spChg chg="mod">
          <ac:chgData name="能勢　彰子" userId="4b91585a-a8e3-4c32-9a90-0f983c05f429" providerId="ADAL" clId="{A024AA50-4121-4712-99B7-18B491ED0AA9}" dt="2026-07-17T02:15:45.468" v="45" actId="14100"/>
          <ac:spMkLst>
            <pc:docMk/>
            <pc:sldMk cId="2938888375" sldId="256"/>
            <ac:spMk id="1034" creationId="{10E7C21A-4289-7777-4E0B-BEA7FCB4D6CE}"/>
          </ac:spMkLst>
        </pc:spChg>
        <pc:spChg chg="mod">
          <ac:chgData name="能勢　彰子" userId="4b91585a-a8e3-4c32-9a90-0f983c05f429" providerId="ADAL" clId="{A024AA50-4121-4712-99B7-18B491ED0AA9}" dt="2026-07-17T02:15:08.816" v="43" actId="20577"/>
          <ac:spMkLst>
            <pc:docMk/>
            <pc:sldMk cId="2938888375" sldId="256"/>
            <ac:spMk id="1057" creationId="{1057649B-40D0-31A9-8CA3-2783F6DB6CD2}"/>
          </ac:spMkLst>
        </pc:spChg>
        <pc:grpChg chg="mod">
          <ac:chgData name="能勢　彰子" userId="4b91585a-a8e3-4c32-9a90-0f983c05f429" providerId="ADAL" clId="{A024AA50-4121-4712-99B7-18B491ED0AA9}" dt="2026-07-17T02:12:02.569" v="14" actId="1076"/>
          <ac:grpSpMkLst>
            <pc:docMk/>
            <pc:sldMk cId="2938888375" sldId="256"/>
            <ac:grpSpMk id="4" creationId="{216956AC-B98E-5664-ADE6-03401008D2D0}"/>
          </ac:grpSpMkLst>
        </pc:grpChg>
        <pc:grpChg chg="mod">
          <ac:chgData name="能勢　彰子" userId="4b91585a-a8e3-4c32-9a90-0f983c05f429" providerId="ADAL" clId="{A024AA50-4121-4712-99B7-18B491ED0AA9}" dt="2026-07-17T02:14:44.801" v="38" actId="14100"/>
          <ac:grpSpMkLst>
            <pc:docMk/>
            <pc:sldMk cId="2938888375" sldId="256"/>
            <ac:grpSpMk id="5" creationId="{8E6D4DDB-0CEA-FB92-EB27-0E1E41FC90B1}"/>
          </ac:grpSpMkLst>
        </pc:grpChg>
        <pc:grpChg chg="mod">
          <ac:chgData name="能勢　彰子" userId="4b91585a-a8e3-4c32-9a90-0f983c05f429" providerId="ADAL" clId="{A024AA50-4121-4712-99B7-18B491ED0AA9}" dt="2026-07-17T02:11:45.754" v="9" actId="1076"/>
          <ac:grpSpMkLst>
            <pc:docMk/>
            <pc:sldMk cId="2938888375" sldId="256"/>
            <ac:grpSpMk id="12" creationId="{444F9DC7-BD10-39BF-57FF-93953B1DE364}"/>
          </ac:grpSpMkLst>
        </pc:grpChg>
        <pc:grpChg chg="mod">
          <ac:chgData name="能勢　彰子" userId="4b91585a-a8e3-4c32-9a90-0f983c05f429" providerId="ADAL" clId="{A024AA50-4121-4712-99B7-18B491ED0AA9}" dt="2026-07-17T02:13:49.721" v="25" actId="1038"/>
          <ac:grpSpMkLst>
            <pc:docMk/>
            <pc:sldMk cId="2938888375" sldId="256"/>
            <ac:grpSpMk id="23" creationId="{B5888D66-ED6D-D8D4-F532-E274F0A92960}"/>
          </ac:grpSpMkLst>
        </pc:grpChg>
        <pc:grpChg chg="mod">
          <ac:chgData name="能勢　彰子" userId="4b91585a-a8e3-4c32-9a90-0f983c05f429" providerId="ADAL" clId="{A024AA50-4121-4712-99B7-18B491ED0AA9}" dt="2026-07-17T02:11:53.591" v="11" actId="1076"/>
          <ac:grpSpMkLst>
            <pc:docMk/>
            <pc:sldMk cId="2938888375" sldId="256"/>
            <ac:grpSpMk id="24" creationId="{FB19A28E-3B91-3102-3800-064E4E94CAB3}"/>
          </ac:grpSpMkLst>
        </pc:grpChg>
        <pc:picChg chg="add mod">
          <ac:chgData name="能勢　彰子" userId="4b91585a-a8e3-4c32-9a90-0f983c05f429" providerId="ADAL" clId="{A024AA50-4121-4712-99B7-18B491ED0AA9}" dt="2026-07-17T02:13:38.874" v="22" actId="1038"/>
          <ac:picMkLst>
            <pc:docMk/>
            <pc:sldMk cId="2938888375" sldId="256"/>
            <ac:picMk id="10" creationId="{491DAE27-B857-81EE-307C-504E213065AB}"/>
          </ac:picMkLst>
        </pc:picChg>
        <pc:picChg chg="del mod">
          <ac:chgData name="能勢　彰子" userId="4b91585a-a8e3-4c32-9a90-0f983c05f429" providerId="ADAL" clId="{A024AA50-4121-4712-99B7-18B491ED0AA9}" dt="2026-07-17T02:11:09.076" v="4" actId="478"/>
          <ac:picMkLst>
            <pc:docMk/>
            <pc:sldMk cId="2938888375" sldId="256"/>
            <ac:picMk id="20" creationId="{564F2909-A7C3-E6B5-B248-32945CB72845}"/>
          </ac:picMkLst>
        </pc:picChg>
        <pc:picChg chg="mod">
          <ac:chgData name="能勢　彰子" userId="4b91585a-a8e3-4c32-9a90-0f983c05f429" providerId="ADAL" clId="{A024AA50-4121-4712-99B7-18B491ED0AA9}" dt="2026-07-17T02:11:50.245" v="10" actId="1076"/>
          <ac:picMkLst>
            <pc:docMk/>
            <pc:sldMk cId="2938888375" sldId="256"/>
            <ac:picMk id="1037" creationId="{4057E524-538E-7920-5950-A52BA3C10CF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468" cy="494019"/>
          </a:xfrm>
          <a:prstGeom prst="rect">
            <a:avLst/>
          </a:prstGeom>
        </p:spPr>
        <p:txBody>
          <a:bodyPr vert="horz" lIns="89783" tIns="44891" rIns="89783" bIns="44891" rtlCol="0"/>
          <a:lstStyle>
            <a:lvl1pPr algn="l">
              <a:defRPr sz="1200"/>
            </a:lvl1pPr>
          </a:lstStyle>
          <a:p>
            <a:r>
              <a:rPr kumimoji="1" lang="ja-JP" altLang="en-US"/>
              <a:t>別紙３　第</a:t>
            </a:r>
            <a:r>
              <a:rPr kumimoji="1" lang="en-US" altLang="ja-JP"/>
              <a:t>31</a:t>
            </a:r>
            <a:r>
              <a:rPr kumimoji="1" lang="ja-JP" altLang="en-US"/>
              <a:t>回地域療育講習会パンフレット</a:t>
            </a:r>
          </a:p>
        </p:txBody>
      </p:sp>
      <p:sp>
        <p:nvSpPr>
          <p:cNvPr id="3" name="日付プレースホルダー 2"/>
          <p:cNvSpPr>
            <a:spLocks noGrp="1"/>
          </p:cNvSpPr>
          <p:nvPr>
            <p:ph type="dt" sz="quarter" idx="1"/>
          </p:nvPr>
        </p:nvSpPr>
        <p:spPr>
          <a:xfrm>
            <a:off x="3815743" y="0"/>
            <a:ext cx="2918468" cy="494019"/>
          </a:xfrm>
          <a:prstGeom prst="rect">
            <a:avLst/>
          </a:prstGeom>
        </p:spPr>
        <p:txBody>
          <a:bodyPr vert="horz" lIns="89783" tIns="44891" rIns="89783" bIns="44891" rtlCol="0"/>
          <a:lstStyle>
            <a:lvl1pPr algn="r">
              <a:defRPr sz="1200"/>
            </a:lvl1pPr>
          </a:lstStyle>
          <a:p>
            <a:fld id="{3D899C42-93A4-4048-A679-FF95543C1EE0}" type="datetimeFigureOut">
              <a:rPr kumimoji="1" lang="ja-JP" altLang="en-US" smtClean="0"/>
              <a:t>2026/7/17</a:t>
            </a:fld>
            <a:endParaRPr kumimoji="1" lang="ja-JP" altLang="en-US"/>
          </a:p>
        </p:txBody>
      </p:sp>
      <p:sp>
        <p:nvSpPr>
          <p:cNvPr id="4" name="フッター プレースホルダー 3"/>
          <p:cNvSpPr>
            <a:spLocks noGrp="1"/>
          </p:cNvSpPr>
          <p:nvPr>
            <p:ph type="ftr" sz="quarter" idx="2"/>
          </p:nvPr>
        </p:nvSpPr>
        <p:spPr>
          <a:xfrm>
            <a:off x="0" y="9372294"/>
            <a:ext cx="2918468" cy="494019"/>
          </a:xfrm>
          <a:prstGeom prst="rect">
            <a:avLst/>
          </a:prstGeom>
        </p:spPr>
        <p:txBody>
          <a:bodyPr vert="horz" lIns="89783" tIns="44891" rIns="89783" bIns="44891"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743" y="9372294"/>
            <a:ext cx="2918468" cy="494019"/>
          </a:xfrm>
          <a:prstGeom prst="rect">
            <a:avLst/>
          </a:prstGeom>
        </p:spPr>
        <p:txBody>
          <a:bodyPr vert="horz" lIns="89783" tIns="44891" rIns="89783" bIns="44891" rtlCol="0" anchor="b"/>
          <a:lstStyle>
            <a:lvl1pPr algn="r">
              <a:defRPr sz="1200"/>
            </a:lvl1pPr>
          </a:lstStyle>
          <a:p>
            <a:fld id="{9F775B1F-794A-4D59-BACE-73D59AF1B690}" type="slidenum">
              <a:rPr kumimoji="1" lang="ja-JP" altLang="en-US" smtClean="0"/>
              <a:t>‹#›</a:t>
            </a:fld>
            <a:endParaRPr kumimoji="1" lang="ja-JP" altLang="en-US"/>
          </a:p>
        </p:txBody>
      </p:sp>
    </p:spTree>
    <p:extLst>
      <p:ext uri="{BB962C8B-B14F-4D97-AF65-F5344CB8AC3E}">
        <p14:creationId xmlns:p14="http://schemas.microsoft.com/office/powerpoint/2010/main" val="29375740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468" cy="494019"/>
          </a:xfrm>
          <a:prstGeom prst="rect">
            <a:avLst/>
          </a:prstGeom>
        </p:spPr>
        <p:txBody>
          <a:bodyPr vert="horz" lIns="89783" tIns="44891" rIns="89783" bIns="44891" rtlCol="0"/>
          <a:lstStyle>
            <a:lvl1pPr algn="l">
              <a:defRPr sz="1200"/>
            </a:lvl1pPr>
          </a:lstStyle>
          <a:p>
            <a:r>
              <a:rPr kumimoji="1" lang="ja-JP" altLang="en-US"/>
              <a:t>別紙３　第</a:t>
            </a:r>
            <a:r>
              <a:rPr kumimoji="1" lang="en-US" altLang="ja-JP"/>
              <a:t>31</a:t>
            </a:r>
            <a:r>
              <a:rPr kumimoji="1" lang="ja-JP" altLang="en-US"/>
              <a:t>回地域療育講習会パンフレット</a:t>
            </a:r>
          </a:p>
        </p:txBody>
      </p:sp>
      <p:sp>
        <p:nvSpPr>
          <p:cNvPr id="3" name="日付プレースホルダー 2"/>
          <p:cNvSpPr>
            <a:spLocks noGrp="1"/>
          </p:cNvSpPr>
          <p:nvPr>
            <p:ph type="dt" idx="1"/>
          </p:nvPr>
        </p:nvSpPr>
        <p:spPr>
          <a:xfrm>
            <a:off x="3815743" y="0"/>
            <a:ext cx="2918468" cy="494019"/>
          </a:xfrm>
          <a:prstGeom prst="rect">
            <a:avLst/>
          </a:prstGeom>
        </p:spPr>
        <p:txBody>
          <a:bodyPr vert="horz" lIns="89783" tIns="44891" rIns="89783" bIns="44891" rtlCol="0"/>
          <a:lstStyle>
            <a:lvl1pPr algn="r">
              <a:defRPr sz="1200"/>
            </a:lvl1pPr>
          </a:lstStyle>
          <a:p>
            <a:fld id="{A7326FF4-A02F-4DC6-A8CA-9F9D27A5B04E}" type="datetimeFigureOut">
              <a:rPr kumimoji="1" lang="ja-JP" altLang="en-US" smtClean="0"/>
              <a:t>2026/7/17</a:t>
            </a:fld>
            <a:endParaRPr kumimoji="1" lang="ja-JP" altLang="en-US"/>
          </a:p>
        </p:txBody>
      </p:sp>
      <p:sp>
        <p:nvSpPr>
          <p:cNvPr id="4" name="スライド イメージ プレースホルダー 3"/>
          <p:cNvSpPr>
            <a:spLocks noGrp="1" noRot="1" noChangeAspect="1"/>
          </p:cNvSpPr>
          <p:nvPr>
            <p:ph type="sldImg" idx="2"/>
          </p:nvPr>
        </p:nvSpPr>
        <p:spPr>
          <a:xfrm>
            <a:off x="2216150" y="1233488"/>
            <a:ext cx="2303463" cy="3330575"/>
          </a:xfrm>
          <a:prstGeom prst="rect">
            <a:avLst/>
          </a:prstGeom>
          <a:noFill/>
          <a:ln w="12700">
            <a:solidFill>
              <a:prstClr val="black"/>
            </a:solidFill>
          </a:ln>
        </p:spPr>
        <p:txBody>
          <a:bodyPr vert="horz" lIns="89783" tIns="44891" rIns="89783" bIns="44891" rtlCol="0" anchor="ctr"/>
          <a:lstStyle/>
          <a:p>
            <a:endParaRPr lang="ja-JP" altLang="en-US"/>
          </a:p>
        </p:txBody>
      </p:sp>
      <p:sp>
        <p:nvSpPr>
          <p:cNvPr id="5" name="ノート プレースホルダー 4"/>
          <p:cNvSpPr>
            <a:spLocks noGrp="1"/>
          </p:cNvSpPr>
          <p:nvPr>
            <p:ph type="body" sz="quarter" idx="3"/>
          </p:nvPr>
        </p:nvSpPr>
        <p:spPr>
          <a:xfrm>
            <a:off x="673733" y="4747901"/>
            <a:ext cx="5388300" cy="3884928"/>
          </a:xfrm>
          <a:prstGeom prst="rect">
            <a:avLst/>
          </a:prstGeom>
        </p:spPr>
        <p:txBody>
          <a:bodyPr vert="horz" lIns="89783" tIns="44891" rIns="89783" bIns="4489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2294"/>
            <a:ext cx="2918468" cy="494019"/>
          </a:xfrm>
          <a:prstGeom prst="rect">
            <a:avLst/>
          </a:prstGeom>
        </p:spPr>
        <p:txBody>
          <a:bodyPr vert="horz" lIns="89783" tIns="44891" rIns="89783" bIns="4489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743" y="9372294"/>
            <a:ext cx="2918468" cy="494019"/>
          </a:xfrm>
          <a:prstGeom prst="rect">
            <a:avLst/>
          </a:prstGeom>
        </p:spPr>
        <p:txBody>
          <a:bodyPr vert="horz" lIns="89783" tIns="44891" rIns="89783" bIns="44891" rtlCol="0" anchor="b"/>
          <a:lstStyle>
            <a:lvl1pPr algn="r">
              <a:defRPr sz="1200"/>
            </a:lvl1pPr>
          </a:lstStyle>
          <a:p>
            <a:fld id="{43E3799C-48C7-466F-AF17-EC4B63AE7911}" type="slidenum">
              <a:rPr kumimoji="1" lang="ja-JP" altLang="en-US" smtClean="0"/>
              <a:t>‹#›</a:t>
            </a:fld>
            <a:endParaRPr kumimoji="1" lang="ja-JP" altLang="en-US"/>
          </a:p>
        </p:txBody>
      </p:sp>
    </p:spTree>
    <p:extLst>
      <p:ext uri="{BB962C8B-B14F-4D97-AF65-F5344CB8AC3E}">
        <p14:creationId xmlns:p14="http://schemas.microsoft.com/office/powerpoint/2010/main" val="389297843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7286339-C322-4541-ADA9-A7203BB89456}"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07BA02-76C8-46B9-A01B-7C5FB607950E}" type="slidenum">
              <a:rPr kumimoji="1" lang="ja-JP" altLang="en-US" smtClean="0"/>
              <a:t>‹#›</a:t>
            </a:fld>
            <a:endParaRPr kumimoji="1" lang="ja-JP" altLang="en-US"/>
          </a:p>
        </p:txBody>
      </p:sp>
    </p:spTree>
    <p:extLst>
      <p:ext uri="{BB962C8B-B14F-4D97-AF65-F5344CB8AC3E}">
        <p14:creationId xmlns:p14="http://schemas.microsoft.com/office/powerpoint/2010/main" val="989854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7286339-C322-4541-ADA9-A7203BB89456}"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07BA02-76C8-46B9-A01B-7C5FB607950E}" type="slidenum">
              <a:rPr kumimoji="1" lang="ja-JP" altLang="en-US" smtClean="0"/>
              <a:t>‹#›</a:t>
            </a:fld>
            <a:endParaRPr kumimoji="1" lang="ja-JP" altLang="en-US"/>
          </a:p>
        </p:txBody>
      </p:sp>
    </p:spTree>
    <p:extLst>
      <p:ext uri="{BB962C8B-B14F-4D97-AF65-F5344CB8AC3E}">
        <p14:creationId xmlns:p14="http://schemas.microsoft.com/office/powerpoint/2010/main" val="3896857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7286339-C322-4541-ADA9-A7203BB89456}"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07BA02-76C8-46B9-A01B-7C5FB607950E}" type="slidenum">
              <a:rPr kumimoji="1" lang="ja-JP" altLang="en-US" smtClean="0"/>
              <a:t>‹#›</a:t>
            </a:fld>
            <a:endParaRPr kumimoji="1" lang="ja-JP" altLang="en-US"/>
          </a:p>
        </p:txBody>
      </p:sp>
    </p:spTree>
    <p:extLst>
      <p:ext uri="{BB962C8B-B14F-4D97-AF65-F5344CB8AC3E}">
        <p14:creationId xmlns:p14="http://schemas.microsoft.com/office/powerpoint/2010/main" val="2945066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7286339-C322-4541-ADA9-A7203BB89456}"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07BA02-76C8-46B9-A01B-7C5FB607950E}" type="slidenum">
              <a:rPr kumimoji="1" lang="ja-JP" altLang="en-US" smtClean="0"/>
              <a:t>‹#›</a:t>
            </a:fld>
            <a:endParaRPr kumimoji="1" lang="ja-JP" altLang="en-US"/>
          </a:p>
        </p:txBody>
      </p:sp>
    </p:spTree>
    <p:extLst>
      <p:ext uri="{BB962C8B-B14F-4D97-AF65-F5344CB8AC3E}">
        <p14:creationId xmlns:p14="http://schemas.microsoft.com/office/powerpoint/2010/main" val="158610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7286339-C322-4541-ADA9-A7203BB89456}"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07BA02-76C8-46B9-A01B-7C5FB607950E}" type="slidenum">
              <a:rPr kumimoji="1" lang="ja-JP" altLang="en-US" smtClean="0"/>
              <a:t>‹#›</a:t>
            </a:fld>
            <a:endParaRPr kumimoji="1" lang="ja-JP" altLang="en-US"/>
          </a:p>
        </p:txBody>
      </p:sp>
    </p:spTree>
    <p:extLst>
      <p:ext uri="{BB962C8B-B14F-4D97-AF65-F5344CB8AC3E}">
        <p14:creationId xmlns:p14="http://schemas.microsoft.com/office/powerpoint/2010/main" val="1560870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7286339-C322-4541-ADA9-A7203BB89456}" type="datetimeFigureOut">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607BA02-76C8-46B9-A01B-7C5FB607950E}" type="slidenum">
              <a:rPr kumimoji="1" lang="ja-JP" altLang="en-US" smtClean="0"/>
              <a:t>‹#›</a:t>
            </a:fld>
            <a:endParaRPr kumimoji="1" lang="ja-JP" altLang="en-US"/>
          </a:p>
        </p:txBody>
      </p:sp>
    </p:spTree>
    <p:extLst>
      <p:ext uri="{BB962C8B-B14F-4D97-AF65-F5344CB8AC3E}">
        <p14:creationId xmlns:p14="http://schemas.microsoft.com/office/powerpoint/2010/main" val="295760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7286339-C322-4541-ADA9-A7203BB89456}" type="datetimeFigureOut">
              <a:rPr kumimoji="1" lang="ja-JP" altLang="en-US" smtClean="0"/>
              <a:t>2026/7/17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607BA02-76C8-46B9-A01B-7C5FB607950E}" type="slidenum">
              <a:rPr kumimoji="1" lang="ja-JP" altLang="en-US" smtClean="0"/>
              <a:t>‹#›</a:t>
            </a:fld>
            <a:endParaRPr kumimoji="1" lang="ja-JP" altLang="en-US"/>
          </a:p>
        </p:txBody>
      </p:sp>
    </p:spTree>
    <p:extLst>
      <p:ext uri="{BB962C8B-B14F-4D97-AF65-F5344CB8AC3E}">
        <p14:creationId xmlns:p14="http://schemas.microsoft.com/office/powerpoint/2010/main" val="4190239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7286339-C322-4541-ADA9-A7203BB89456}" type="datetimeFigureOut">
              <a:rPr kumimoji="1" lang="ja-JP" altLang="en-US" smtClean="0"/>
              <a:t>2026/7/17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607BA02-76C8-46B9-A01B-7C5FB607950E}" type="slidenum">
              <a:rPr kumimoji="1" lang="ja-JP" altLang="en-US" smtClean="0"/>
              <a:t>‹#›</a:t>
            </a:fld>
            <a:endParaRPr kumimoji="1" lang="ja-JP" altLang="en-US"/>
          </a:p>
        </p:txBody>
      </p:sp>
    </p:spTree>
    <p:extLst>
      <p:ext uri="{BB962C8B-B14F-4D97-AF65-F5344CB8AC3E}">
        <p14:creationId xmlns:p14="http://schemas.microsoft.com/office/powerpoint/2010/main" val="4014798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286339-C322-4541-ADA9-A7203BB89456}" type="datetimeFigureOut">
              <a:rPr kumimoji="1" lang="ja-JP" altLang="en-US" smtClean="0"/>
              <a:t>2026/7/17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607BA02-76C8-46B9-A01B-7C5FB607950E}" type="slidenum">
              <a:rPr kumimoji="1" lang="ja-JP" altLang="en-US" smtClean="0"/>
              <a:t>‹#›</a:t>
            </a:fld>
            <a:endParaRPr kumimoji="1" lang="ja-JP" altLang="en-US"/>
          </a:p>
        </p:txBody>
      </p:sp>
    </p:spTree>
    <p:extLst>
      <p:ext uri="{BB962C8B-B14F-4D97-AF65-F5344CB8AC3E}">
        <p14:creationId xmlns:p14="http://schemas.microsoft.com/office/powerpoint/2010/main" val="856428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7286339-C322-4541-ADA9-A7203BB89456}" type="datetimeFigureOut">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607BA02-76C8-46B9-A01B-7C5FB607950E}" type="slidenum">
              <a:rPr kumimoji="1" lang="ja-JP" altLang="en-US" smtClean="0"/>
              <a:t>‹#›</a:t>
            </a:fld>
            <a:endParaRPr kumimoji="1" lang="ja-JP" altLang="en-US"/>
          </a:p>
        </p:txBody>
      </p:sp>
    </p:spTree>
    <p:extLst>
      <p:ext uri="{BB962C8B-B14F-4D97-AF65-F5344CB8AC3E}">
        <p14:creationId xmlns:p14="http://schemas.microsoft.com/office/powerpoint/2010/main" val="3510262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7286339-C322-4541-ADA9-A7203BB89456}" type="datetimeFigureOut">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607BA02-76C8-46B9-A01B-7C5FB607950E}" type="slidenum">
              <a:rPr kumimoji="1" lang="ja-JP" altLang="en-US" smtClean="0"/>
              <a:t>‹#›</a:t>
            </a:fld>
            <a:endParaRPr kumimoji="1" lang="ja-JP" altLang="en-US"/>
          </a:p>
        </p:txBody>
      </p:sp>
    </p:spTree>
    <p:extLst>
      <p:ext uri="{BB962C8B-B14F-4D97-AF65-F5344CB8AC3E}">
        <p14:creationId xmlns:p14="http://schemas.microsoft.com/office/powerpoint/2010/main" val="338137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97286339-C322-4541-ADA9-A7203BB89456}" type="datetimeFigureOut">
              <a:rPr kumimoji="1" lang="ja-JP" altLang="en-US" smtClean="0"/>
              <a:t>2026/7/17</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F607BA02-76C8-46B9-A01B-7C5FB607950E}" type="slidenum">
              <a:rPr kumimoji="1" lang="ja-JP" altLang="en-US" smtClean="0"/>
              <a:t>‹#›</a:t>
            </a:fld>
            <a:endParaRPr kumimoji="1" lang="ja-JP" altLang="en-US"/>
          </a:p>
        </p:txBody>
      </p:sp>
    </p:spTree>
    <p:extLst>
      <p:ext uri="{BB962C8B-B14F-4D97-AF65-F5344CB8AC3E}">
        <p14:creationId xmlns:p14="http://schemas.microsoft.com/office/powerpoint/2010/main" val="19067969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2.wdp"/><Relationship Id="rId7" Type="http://schemas.openxmlformats.org/officeDocument/2006/relationships/hyperlink" Target="https://logoform.jp/form/tmgform/1645990" TargetMode="Externa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jpeg"/><Relationship Id="rId5" Type="http://schemas.microsoft.com/office/2007/relationships/hdphoto" Target="../media/hdphoto3.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804" r="-277"/>
          <a:stretch>
            <a:fillRect/>
          </a:stretch>
        </p:blipFill>
        <p:spPr>
          <a:xfrm>
            <a:off x="34367" y="-110226"/>
            <a:ext cx="6823633" cy="4568834"/>
          </a:xfrm>
          <a:prstGeom prst="rect">
            <a:avLst/>
          </a:prstGeom>
          <a:solidFill>
            <a:schemeClr val="accent2">
              <a:lumMod val="60000"/>
              <a:lumOff val="40000"/>
            </a:schemeClr>
          </a:solidFill>
          <a:ln>
            <a:noFill/>
          </a:ln>
          <a:effectLst>
            <a:softEdge rad="112500"/>
          </a:effectLst>
        </p:spPr>
      </p:pic>
      <p:sp>
        <p:nvSpPr>
          <p:cNvPr id="25" name="テキスト ボックス 24">
            <a:extLst>
              <a:ext uri="{FF2B5EF4-FFF2-40B4-BE49-F238E27FC236}">
                <a16:creationId xmlns:a16="http://schemas.microsoft.com/office/drawing/2014/main" id="{DC3A7F6F-86B9-6FD3-D7BD-09271586FDAC}"/>
              </a:ext>
            </a:extLst>
          </p:cNvPr>
          <p:cNvSpPr txBox="1"/>
          <p:nvPr/>
        </p:nvSpPr>
        <p:spPr>
          <a:xfrm>
            <a:off x="4892924" y="6012182"/>
            <a:ext cx="184731" cy="338554"/>
          </a:xfrm>
          <a:prstGeom prst="rect">
            <a:avLst/>
          </a:prstGeom>
          <a:noFill/>
          <a:ln>
            <a:noFill/>
          </a:ln>
        </p:spPr>
        <p:txBody>
          <a:bodyPr wrap="none" rtlCol="0">
            <a:spAutoFit/>
          </a:bodyPr>
          <a:lstStyle/>
          <a:p>
            <a:endParaRPr kumimoji="1" lang="en-US" altLang="ja-JP" sz="1600" b="1" dirty="0">
              <a:latin typeface="+mn-ea"/>
            </a:endParaRPr>
          </a:p>
        </p:txBody>
      </p:sp>
      <p:grpSp>
        <p:nvGrpSpPr>
          <p:cNvPr id="39" name="グループ化 38">
            <a:extLst>
              <a:ext uri="{FF2B5EF4-FFF2-40B4-BE49-F238E27FC236}">
                <a16:creationId xmlns:a16="http://schemas.microsoft.com/office/drawing/2014/main" id="{3BE4D50D-36A4-2D6A-FDA4-C61BEFE586AD}"/>
              </a:ext>
            </a:extLst>
          </p:cNvPr>
          <p:cNvGrpSpPr/>
          <p:nvPr/>
        </p:nvGrpSpPr>
        <p:grpSpPr>
          <a:xfrm>
            <a:off x="118991" y="6747370"/>
            <a:ext cx="6641122" cy="534657"/>
            <a:chOff x="175236" y="8660736"/>
            <a:chExt cx="6451525" cy="522481"/>
          </a:xfrm>
          <a:gradFill>
            <a:gsLst>
              <a:gs pos="100000">
                <a:schemeClr val="bg1">
                  <a:alpha val="45000"/>
                  <a:lumMod val="98000"/>
                  <a:lumOff val="2000"/>
                </a:schemeClr>
              </a:gs>
              <a:gs pos="100000">
                <a:schemeClr val="bg1"/>
              </a:gs>
              <a:gs pos="52000">
                <a:srgbClr val="FFFBEE"/>
              </a:gs>
              <a:gs pos="0">
                <a:srgbClr val="FFFBEE"/>
              </a:gs>
            </a:gsLst>
            <a:lin ang="5400000" scaled="0"/>
          </a:gradFill>
          <a:effectLst>
            <a:outerShdw blurRad="50800" dist="50800" dir="5400000" algn="ctr" rotWithShape="0">
              <a:srgbClr val="000000">
                <a:alpha val="63000"/>
              </a:srgbClr>
            </a:outerShdw>
          </a:effectLst>
        </p:grpSpPr>
        <p:sp>
          <p:nvSpPr>
            <p:cNvPr id="33" name="角丸四角形 32"/>
            <p:cNvSpPr/>
            <p:nvPr/>
          </p:nvSpPr>
          <p:spPr>
            <a:xfrm>
              <a:off x="175236" y="8660736"/>
              <a:ext cx="6418963" cy="522481"/>
            </a:xfrm>
            <a:prstGeom prst="roundRect">
              <a:avLst/>
            </a:prstGeom>
            <a:solidFill>
              <a:srgbClr val="FFFBEE"/>
            </a:solidFill>
            <a:ln/>
          </p:spPr>
          <p:style>
            <a:lnRef idx="0">
              <a:schemeClr val="accent3"/>
            </a:lnRef>
            <a:fillRef idx="3">
              <a:schemeClr val="accent3"/>
            </a:fillRef>
            <a:effectRef idx="3">
              <a:schemeClr val="accent3"/>
            </a:effectRef>
            <a:fontRef idx="minor">
              <a:schemeClr val="lt1"/>
            </a:fontRef>
          </p:style>
          <p:txBody>
            <a:bodyPr rtlCol="0" anchor="ctr"/>
            <a:lstStyle/>
            <a:p>
              <a:r>
                <a:rPr kumimoji="1" lang="ja-JP" altLang="en-US" b="1" dirty="0">
                  <a:ln w="0"/>
                  <a:solidFill>
                    <a:schemeClr val="tx1"/>
                  </a:solidFill>
                  <a:effectLst>
                    <a:outerShdw blurRad="38100" dist="19050" dir="2700000" algn="tl" rotWithShape="0">
                      <a:schemeClr val="dk1">
                        <a:alpha val="40000"/>
                      </a:schemeClr>
                    </a:outerShdw>
                  </a:effectLst>
                </a:rPr>
                <a:t>休　憩</a:t>
              </a:r>
              <a:r>
                <a:rPr kumimoji="1" lang="ja-JP" altLang="en-US" dirty="0">
                  <a:ln w="0"/>
                  <a:solidFill>
                    <a:schemeClr val="tx1"/>
                  </a:solidFill>
                  <a:effectLst>
                    <a:outerShdw blurRad="38100" dist="19050" dir="2700000" algn="tl" rotWithShape="0">
                      <a:schemeClr val="dk1">
                        <a:alpha val="40000"/>
                      </a:schemeClr>
                    </a:outerShdw>
                  </a:effectLst>
                </a:rPr>
                <a:t>　　　　　　　　　　　　　　</a:t>
              </a:r>
              <a:endParaRPr kumimoji="1" lang="ja-JP" altLang="en-US" sz="1400" b="1" dirty="0">
                <a:ln w="0"/>
                <a:solidFill>
                  <a:schemeClr val="tx1"/>
                </a:solidFill>
                <a:effectLst>
                  <a:outerShdw blurRad="38100" dist="19050" dir="2700000" algn="tl" rotWithShape="0">
                    <a:schemeClr val="dk1">
                      <a:alpha val="40000"/>
                    </a:schemeClr>
                  </a:outerShdw>
                </a:effectLst>
              </a:endParaRPr>
            </a:p>
          </p:txBody>
        </p:sp>
        <p:sp>
          <p:nvSpPr>
            <p:cNvPr id="51" name="テキスト ボックス 50">
              <a:extLst>
                <a:ext uri="{FF2B5EF4-FFF2-40B4-BE49-F238E27FC236}">
                  <a16:creationId xmlns:a16="http://schemas.microsoft.com/office/drawing/2014/main" id="{151A0030-2031-814E-232A-EC5CE331A35B}"/>
                </a:ext>
              </a:extLst>
            </p:cNvPr>
            <p:cNvSpPr txBox="1"/>
            <p:nvPr/>
          </p:nvSpPr>
          <p:spPr>
            <a:xfrm>
              <a:off x="4860489" y="8710840"/>
              <a:ext cx="1766272" cy="330844"/>
            </a:xfrm>
            <a:prstGeom prst="rect">
              <a:avLst/>
            </a:prstGeom>
            <a:grpFill/>
          </p:spPr>
          <p:txBody>
            <a:bodyPr wrap="square" rtlCol="0">
              <a:spAutoFit/>
            </a:bodyPr>
            <a:lstStyle/>
            <a:p>
              <a:r>
                <a:rPr kumimoji="1" lang="en-US" altLang="ja-JP" sz="1600" b="1" dirty="0">
                  <a:latin typeface="+mn-ea"/>
                </a:rPr>
                <a:t>14</a:t>
              </a:r>
              <a:r>
                <a:rPr kumimoji="1" lang="ja-JP" altLang="en-US" sz="1600" b="1" dirty="0">
                  <a:latin typeface="+mn-ea"/>
                </a:rPr>
                <a:t>：</a:t>
              </a:r>
              <a:r>
                <a:rPr kumimoji="1" lang="en-US" altLang="ja-JP" sz="1600" b="1" dirty="0">
                  <a:latin typeface="+mn-ea"/>
                </a:rPr>
                <a:t>45</a:t>
              </a:r>
              <a:r>
                <a:rPr kumimoji="1" lang="ja-JP" altLang="en-US" sz="1600" b="1" dirty="0">
                  <a:latin typeface="+mn-ea"/>
                </a:rPr>
                <a:t>～</a:t>
              </a:r>
              <a:r>
                <a:rPr kumimoji="1" lang="en-US" altLang="ja-JP" sz="1600" b="1" dirty="0">
                  <a:latin typeface="+mn-ea"/>
                </a:rPr>
                <a:t>14</a:t>
              </a:r>
              <a:r>
                <a:rPr kumimoji="1" lang="ja-JP" altLang="en-US" sz="1600" b="1" dirty="0">
                  <a:latin typeface="+mn-ea"/>
                </a:rPr>
                <a:t>：</a:t>
              </a:r>
              <a:r>
                <a:rPr kumimoji="1" lang="en-US" altLang="ja-JP" sz="1600" b="1" dirty="0">
                  <a:latin typeface="+mn-ea"/>
                </a:rPr>
                <a:t>55</a:t>
              </a:r>
            </a:p>
          </p:txBody>
        </p:sp>
      </p:grpSp>
      <p:pic>
        <p:nvPicPr>
          <p:cNvPr id="1037" name="図 1036">
            <a:extLst>
              <a:ext uri="{FF2B5EF4-FFF2-40B4-BE49-F238E27FC236}">
                <a16:creationId xmlns:a16="http://schemas.microsoft.com/office/drawing/2014/main" id="{4057E524-538E-7920-5950-A52BA3C10CF5}"/>
              </a:ext>
            </a:extLst>
          </p:cNvPr>
          <p:cNvPicPr>
            <a:picLocks noChangeAspect="1"/>
          </p:cNvPicPr>
          <p:nvPr/>
        </p:nvPicPr>
        <p:blipFill>
          <a:blip r:embed="rId4"/>
          <a:stretch>
            <a:fillRect/>
          </a:stretch>
        </p:blipFill>
        <p:spPr>
          <a:xfrm>
            <a:off x="7080" y="8389777"/>
            <a:ext cx="6823633" cy="679697"/>
          </a:xfrm>
          <a:prstGeom prst="rect">
            <a:avLst/>
          </a:prstGeom>
        </p:spPr>
      </p:pic>
      <p:grpSp>
        <p:nvGrpSpPr>
          <p:cNvPr id="23" name="グループ化 22">
            <a:extLst>
              <a:ext uri="{FF2B5EF4-FFF2-40B4-BE49-F238E27FC236}">
                <a16:creationId xmlns:a16="http://schemas.microsoft.com/office/drawing/2014/main" id="{B5888D66-ED6D-D8D4-F532-E274F0A92960}"/>
              </a:ext>
            </a:extLst>
          </p:cNvPr>
          <p:cNvGrpSpPr/>
          <p:nvPr/>
        </p:nvGrpSpPr>
        <p:grpSpPr>
          <a:xfrm>
            <a:off x="102670" y="4378332"/>
            <a:ext cx="6660794" cy="563950"/>
            <a:chOff x="136697" y="4072070"/>
            <a:chExt cx="6660794" cy="563950"/>
          </a:xfrm>
        </p:grpSpPr>
        <p:sp>
          <p:nvSpPr>
            <p:cNvPr id="1046" name="角丸四角形 27">
              <a:extLst>
                <a:ext uri="{FF2B5EF4-FFF2-40B4-BE49-F238E27FC236}">
                  <a16:creationId xmlns:a16="http://schemas.microsoft.com/office/drawing/2014/main" id="{796DC9B0-5929-0452-8F79-5041A2F9869F}"/>
                </a:ext>
              </a:extLst>
            </p:cNvPr>
            <p:cNvSpPr/>
            <p:nvPr/>
          </p:nvSpPr>
          <p:spPr>
            <a:xfrm>
              <a:off x="136697" y="4072070"/>
              <a:ext cx="6660794" cy="563950"/>
            </a:xfrm>
            <a:prstGeom prst="roundRect">
              <a:avLst/>
            </a:prstGeom>
            <a:gradFill>
              <a:gsLst>
                <a:gs pos="65000">
                  <a:srgbClr val="FFC000"/>
                </a:gs>
                <a:gs pos="33000">
                  <a:srgbClr val="FFCC99"/>
                </a:gs>
                <a:gs pos="0">
                  <a:srgbClr val="FFFFFF"/>
                </a:gs>
                <a:gs pos="83480">
                  <a:srgbClr val="FFCC66"/>
                </a:gs>
                <a:gs pos="100000">
                  <a:srgbClr val="FFFFFF"/>
                </a:gs>
              </a:gsLst>
              <a:lin ang="5400000" scaled="1"/>
            </a:gradFill>
            <a:ln>
              <a:noFill/>
            </a:ln>
          </p:spPr>
          <p:style>
            <a:lnRef idx="0">
              <a:schemeClr val="accent1"/>
            </a:lnRef>
            <a:fillRef idx="3">
              <a:schemeClr val="accent1"/>
            </a:fillRef>
            <a:effectRef idx="3">
              <a:schemeClr val="accent1"/>
            </a:effectRef>
            <a:fontRef idx="minor">
              <a:schemeClr val="lt1"/>
            </a:fontRef>
          </p:style>
          <p:txBody>
            <a:bodyPr rtlCol="0" anchor="ctr"/>
            <a:lstStyle/>
            <a:p>
              <a:endParaRPr kumimoji="1" lang="en-US" altLang="ja-JP" sz="1200" b="1" dirty="0">
                <a:ln w="0"/>
                <a:solidFill>
                  <a:schemeClr val="tx1"/>
                </a:solidFill>
                <a:effectLst>
                  <a:outerShdw blurRad="38100" dist="19050" dir="2700000" algn="tl" rotWithShape="0">
                    <a:schemeClr val="dk1">
                      <a:alpha val="40000"/>
                    </a:schemeClr>
                  </a:outerShdw>
                </a:effectLst>
              </a:endParaRPr>
            </a:p>
          </p:txBody>
        </p:sp>
        <p:sp>
          <p:nvSpPr>
            <p:cNvPr id="42" name="テキスト ボックス 41">
              <a:extLst>
                <a:ext uri="{FF2B5EF4-FFF2-40B4-BE49-F238E27FC236}">
                  <a16:creationId xmlns:a16="http://schemas.microsoft.com/office/drawing/2014/main" id="{FF630C00-FC4D-A291-374E-F478D731FEB2}"/>
                </a:ext>
              </a:extLst>
            </p:cNvPr>
            <p:cNvSpPr txBox="1"/>
            <p:nvPr/>
          </p:nvSpPr>
          <p:spPr>
            <a:xfrm>
              <a:off x="2251489" y="4199968"/>
              <a:ext cx="2733800" cy="338554"/>
            </a:xfrm>
            <a:prstGeom prst="rect">
              <a:avLst/>
            </a:prstGeom>
            <a:noFill/>
            <a:ln>
              <a:noFill/>
            </a:ln>
          </p:spPr>
          <p:txBody>
            <a:bodyPr wrap="square" rtlCol="0">
              <a:spAutoFit/>
            </a:bodyPr>
            <a:lstStyle/>
            <a:p>
              <a:r>
                <a:rPr kumimoji="1" lang="ja-JP" altLang="en-US" sz="1600" b="1" dirty="0"/>
                <a:t>小児科部長　    八谷 靖夫</a:t>
              </a:r>
              <a:endParaRPr kumimoji="1" lang="en-US" altLang="ja-JP" sz="1600" b="1" dirty="0"/>
            </a:p>
          </p:txBody>
        </p:sp>
        <p:sp>
          <p:nvSpPr>
            <p:cNvPr id="1058" name="テキスト ボックス 1057">
              <a:extLst>
                <a:ext uri="{FF2B5EF4-FFF2-40B4-BE49-F238E27FC236}">
                  <a16:creationId xmlns:a16="http://schemas.microsoft.com/office/drawing/2014/main" id="{80D4EDC2-9E32-952D-E228-9F92C5D822DC}"/>
                </a:ext>
              </a:extLst>
            </p:cNvPr>
            <p:cNvSpPr txBox="1"/>
            <p:nvPr/>
          </p:nvSpPr>
          <p:spPr>
            <a:xfrm>
              <a:off x="174316" y="4219647"/>
              <a:ext cx="1602311" cy="369332"/>
            </a:xfrm>
            <a:prstGeom prst="rect">
              <a:avLst/>
            </a:prstGeom>
            <a:noFill/>
            <a:ln>
              <a:noFill/>
            </a:ln>
          </p:spPr>
          <p:txBody>
            <a:bodyPr wrap="square" rtlCol="0">
              <a:spAutoFit/>
            </a:bodyPr>
            <a:lstStyle/>
            <a:p>
              <a:r>
                <a:rPr kumimoji="1" lang="ja-JP" altLang="en-US" b="1" dirty="0">
                  <a:effectLst>
                    <a:outerShdw blurRad="38100" dist="38100" dir="2700000" algn="tl">
                      <a:srgbClr val="000000">
                        <a:alpha val="43137"/>
                      </a:srgbClr>
                    </a:outerShdw>
                  </a:effectLst>
                </a:rPr>
                <a:t>司　会</a:t>
              </a:r>
              <a:endParaRPr kumimoji="1" lang="en-US" altLang="ja-JP" b="1" dirty="0">
                <a:effectLst>
                  <a:outerShdw blurRad="38100" dist="38100" dir="2700000" algn="tl">
                    <a:srgbClr val="000000">
                      <a:alpha val="43137"/>
                    </a:srgbClr>
                  </a:outerShdw>
                </a:effectLst>
              </a:endParaRPr>
            </a:p>
          </p:txBody>
        </p:sp>
      </p:grpSp>
      <p:grpSp>
        <p:nvGrpSpPr>
          <p:cNvPr id="12" name="グループ化 11">
            <a:extLst>
              <a:ext uri="{FF2B5EF4-FFF2-40B4-BE49-F238E27FC236}">
                <a16:creationId xmlns:a16="http://schemas.microsoft.com/office/drawing/2014/main" id="{444F9DC7-BD10-39BF-57FF-93953B1DE364}"/>
              </a:ext>
            </a:extLst>
          </p:cNvPr>
          <p:cNvGrpSpPr/>
          <p:nvPr/>
        </p:nvGrpSpPr>
        <p:grpSpPr>
          <a:xfrm>
            <a:off x="84605" y="9081799"/>
            <a:ext cx="6688786" cy="580449"/>
            <a:chOff x="131637" y="8411842"/>
            <a:chExt cx="6527270" cy="580449"/>
          </a:xfrm>
        </p:grpSpPr>
        <p:grpSp>
          <p:nvGrpSpPr>
            <p:cNvPr id="1054" name="グループ化 1053">
              <a:extLst>
                <a:ext uri="{FF2B5EF4-FFF2-40B4-BE49-F238E27FC236}">
                  <a16:creationId xmlns:a16="http://schemas.microsoft.com/office/drawing/2014/main" id="{C7F321F9-D130-925E-4A76-4712114DBF83}"/>
                </a:ext>
              </a:extLst>
            </p:cNvPr>
            <p:cNvGrpSpPr/>
            <p:nvPr/>
          </p:nvGrpSpPr>
          <p:grpSpPr>
            <a:xfrm>
              <a:off x="131637" y="8411842"/>
              <a:ext cx="6527270" cy="580449"/>
              <a:chOff x="148179" y="4085232"/>
              <a:chExt cx="6434208" cy="996648"/>
            </a:xfrm>
            <a:gradFill>
              <a:gsLst>
                <a:gs pos="1000">
                  <a:schemeClr val="bg1"/>
                </a:gs>
                <a:gs pos="100000">
                  <a:schemeClr val="bg1"/>
                </a:gs>
                <a:gs pos="53000">
                  <a:srgbClr val="CC99FF"/>
                </a:gs>
              </a:gsLst>
              <a:lin ang="5400000" scaled="0"/>
            </a:gradFill>
          </p:grpSpPr>
          <p:sp>
            <p:nvSpPr>
              <p:cNvPr id="1055" name="角丸四角形 27">
                <a:extLst>
                  <a:ext uri="{FF2B5EF4-FFF2-40B4-BE49-F238E27FC236}">
                    <a16:creationId xmlns:a16="http://schemas.microsoft.com/office/drawing/2014/main" id="{38BBA9DF-A561-6BA1-2CCC-951AB74867F3}"/>
                  </a:ext>
                </a:extLst>
              </p:cNvPr>
              <p:cNvSpPr/>
              <p:nvPr/>
            </p:nvSpPr>
            <p:spPr>
              <a:xfrm>
                <a:off x="148179" y="4085232"/>
                <a:ext cx="6434208" cy="996648"/>
              </a:xfrm>
              <a:prstGeom prst="roundRect">
                <a:avLst/>
              </a:prstGeom>
              <a:gradFill>
                <a:gsLst>
                  <a:gs pos="55000">
                    <a:srgbClr val="FF9900"/>
                  </a:gs>
                  <a:gs pos="24000">
                    <a:srgbClr val="FFCC99"/>
                  </a:gs>
                  <a:gs pos="0">
                    <a:srgbClr val="FFFFFF"/>
                  </a:gs>
                  <a:gs pos="83480">
                    <a:srgbClr val="FFC000"/>
                  </a:gs>
                  <a:gs pos="100000">
                    <a:srgbClr val="FFFFFF"/>
                  </a:gs>
                </a:gsLst>
                <a:lin ang="5400000" scaled="1"/>
              </a:gradFill>
              <a:ln>
                <a:noFill/>
              </a:ln>
            </p:spPr>
            <p:style>
              <a:lnRef idx="0">
                <a:schemeClr val="accent1"/>
              </a:lnRef>
              <a:fillRef idx="3">
                <a:schemeClr val="accent1"/>
              </a:fillRef>
              <a:effectRef idx="3">
                <a:schemeClr val="accent1"/>
              </a:effectRef>
              <a:fontRef idx="minor">
                <a:schemeClr val="lt1"/>
              </a:fontRef>
            </p:style>
            <p:txBody>
              <a:bodyPr rtlCol="0" anchor="ctr"/>
              <a:lstStyle/>
              <a:p>
                <a:endParaRPr kumimoji="1" lang="en-US" altLang="ja-JP" sz="1200" b="1" dirty="0">
                  <a:ln w="0"/>
                  <a:solidFill>
                    <a:schemeClr val="tx1"/>
                  </a:solidFill>
                  <a:effectLst>
                    <a:outerShdw blurRad="38100" dist="19050" dir="2700000" algn="tl" rotWithShape="0">
                      <a:schemeClr val="dk1">
                        <a:alpha val="40000"/>
                      </a:schemeClr>
                    </a:outerShdw>
                  </a:effectLst>
                </a:endParaRPr>
              </a:p>
            </p:txBody>
          </p:sp>
          <p:sp>
            <p:nvSpPr>
              <p:cNvPr id="1056" name="テキスト ボックス 1055">
                <a:extLst>
                  <a:ext uri="{FF2B5EF4-FFF2-40B4-BE49-F238E27FC236}">
                    <a16:creationId xmlns:a16="http://schemas.microsoft.com/office/drawing/2014/main" id="{36DFFD54-D083-A564-B717-D1243474A235}"/>
                  </a:ext>
                </a:extLst>
              </p:cNvPr>
              <p:cNvSpPr txBox="1"/>
              <p:nvPr/>
            </p:nvSpPr>
            <p:spPr>
              <a:xfrm>
                <a:off x="4862997" y="4329785"/>
                <a:ext cx="1696210" cy="581307"/>
              </a:xfrm>
              <a:prstGeom prst="rect">
                <a:avLst/>
              </a:prstGeom>
              <a:noFill/>
              <a:ln>
                <a:noFill/>
              </a:ln>
            </p:spPr>
            <p:txBody>
              <a:bodyPr wrap="square" rtlCol="0">
                <a:spAutoFit/>
              </a:bodyPr>
              <a:lstStyle/>
              <a:p>
                <a:r>
                  <a:rPr kumimoji="1" lang="en-US" altLang="ja-JP" sz="1600" b="1" dirty="0">
                    <a:latin typeface="+mn-ea"/>
                  </a:rPr>
                  <a:t>15</a:t>
                </a:r>
                <a:r>
                  <a:rPr kumimoji="1" lang="ja-JP" altLang="en-US" sz="1600" b="1" dirty="0">
                    <a:latin typeface="+mn-ea"/>
                  </a:rPr>
                  <a:t>：</a:t>
                </a:r>
                <a:r>
                  <a:rPr kumimoji="1" lang="en-US" altLang="ja-JP" sz="1600" b="1" dirty="0">
                    <a:latin typeface="+mn-ea"/>
                  </a:rPr>
                  <a:t>55</a:t>
                </a:r>
                <a:r>
                  <a:rPr kumimoji="1" lang="ja-JP" altLang="en-US" sz="1600" b="1" dirty="0">
                    <a:latin typeface="+mn-ea"/>
                  </a:rPr>
                  <a:t>～</a:t>
                </a:r>
                <a:r>
                  <a:rPr kumimoji="1" lang="en-US" altLang="ja-JP" sz="1600" b="1" dirty="0">
                    <a:latin typeface="+mn-ea"/>
                  </a:rPr>
                  <a:t>16</a:t>
                </a:r>
                <a:r>
                  <a:rPr kumimoji="1" lang="ja-JP" altLang="en-US" sz="1600" b="1" dirty="0">
                    <a:latin typeface="+mn-ea"/>
                  </a:rPr>
                  <a:t>：</a:t>
                </a:r>
                <a:r>
                  <a:rPr kumimoji="1" lang="en-US" altLang="ja-JP" sz="1600" b="1" dirty="0">
                    <a:latin typeface="+mn-ea"/>
                  </a:rPr>
                  <a:t>00</a:t>
                </a:r>
              </a:p>
            </p:txBody>
          </p:sp>
          <p:sp>
            <p:nvSpPr>
              <p:cNvPr id="1057" name="テキスト ボックス 1056">
                <a:extLst>
                  <a:ext uri="{FF2B5EF4-FFF2-40B4-BE49-F238E27FC236}">
                    <a16:creationId xmlns:a16="http://schemas.microsoft.com/office/drawing/2014/main" id="{1057649B-40D0-31A9-8CA3-2783F6DB6CD2}"/>
                  </a:ext>
                </a:extLst>
              </p:cNvPr>
              <p:cNvSpPr txBox="1"/>
              <p:nvPr/>
            </p:nvSpPr>
            <p:spPr>
              <a:xfrm>
                <a:off x="2336678" y="4366473"/>
                <a:ext cx="2362598" cy="581307"/>
              </a:xfrm>
              <a:prstGeom prst="rect">
                <a:avLst/>
              </a:prstGeom>
              <a:noFill/>
              <a:ln>
                <a:noFill/>
              </a:ln>
            </p:spPr>
            <p:txBody>
              <a:bodyPr wrap="square" rtlCol="0">
                <a:spAutoFit/>
              </a:bodyPr>
              <a:lstStyle/>
              <a:p>
                <a:r>
                  <a:rPr kumimoji="1" lang="ja-JP" altLang="en-US" sz="1600" b="1" dirty="0"/>
                  <a:t>副院長　　　 羽田　学 　</a:t>
                </a:r>
                <a:endParaRPr kumimoji="1" lang="en-US" altLang="ja-JP" sz="1600" b="1" dirty="0"/>
              </a:p>
            </p:txBody>
          </p:sp>
        </p:grpSp>
        <p:sp>
          <p:nvSpPr>
            <p:cNvPr id="1060" name="テキスト ボックス 1059">
              <a:extLst>
                <a:ext uri="{FF2B5EF4-FFF2-40B4-BE49-F238E27FC236}">
                  <a16:creationId xmlns:a16="http://schemas.microsoft.com/office/drawing/2014/main" id="{1FF111D8-33A5-037E-04E3-BD46E98A34D3}"/>
                </a:ext>
              </a:extLst>
            </p:cNvPr>
            <p:cNvSpPr txBox="1"/>
            <p:nvPr/>
          </p:nvSpPr>
          <p:spPr>
            <a:xfrm>
              <a:off x="239380" y="8531194"/>
              <a:ext cx="1602311" cy="369332"/>
            </a:xfrm>
            <a:prstGeom prst="rect">
              <a:avLst/>
            </a:prstGeom>
            <a:noFill/>
            <a:ln>
              <a:noFill/>
            </a:ln>
          </p:spPr>
          <p:txBody>
            <a:bodyPr wrap="square" rtlCol="0">
              <a:spAutoFit/>
            </a:bodyPr>
            <a:lstStyle/>
            <a:p>
              <a:r>
                <a:rPr kumimoji="1" lang="ja-JP" altLang="en-US" b="1" dirty="0">
                  <a:effectLst>
                    <a:outerShdw blurRad="38100" dist="38100" dir="2700000" algn="tl">
                      <a:srgbClr val="000000">
                        <a:alpha val="43137"/>
                      </a:srgbClr>
                    </a:outerShdw>
                  </a:effectLst>
                </a:rPr>
                <a:t>閉　会</a:t>
              </a:r>
              <a:endParaRPr kumimoji="1" lang="en-US" altLang="ja-JP" b="1" dirty="0">
                <a:effectLst>
                  <a:outerShdw blurRad="38100" dist="38100" dir="2700000" algn="tl">
                    <a:srgbClr val="000000">
                      <a:alpha val="43137"/>
                    </a:srgbClr>
                  </a:outerShdw>
                </a:effectLst>
              </a:endParaRPr>
            </a:p>
          </p:txBody>
        </p:sp>
      </p:grpSp>
      <p:grpSp>
        <p:nvGrpSpPr>
          <p:cNvPr id="5" name="グループ化 4">
            <a:extLst>
              <a:ext uri="{FF2B5EF4-FFF2-40B4-BE49-F238E27FC236}">
                <a16:creationId xmlns:a16="http://schemas.microsoft.com/office/drawing/2014/main" id="{8E6D4DDB-0CEA-FB92-EB27-0E1E41FC90B1}"/>
              </a:ext>
            </a:extLst>
          </p:cNvPr>
          <p:cNvGrpSpPr/>
          <p:nvPr/>
        </p:nvGrpSpPr>
        <p:grpSpPr>
          <a:xfrm>
            <a:off x="95424" y="5760138"/>
            <a:ext cx="6680748" cy="842396"/>
            <a:chOff x="87921" y="4349368"/>
            <a:chExt cx="6603156" cy="640844"/>
          </a:xfrm>
        </p:grpSpPr>
        <p:grpSp>
          <p:nvGrpSpPr>
            <p:cNvPr id="1033" name="グループ化 1032">
              <a:extLst>
                <a:ext uri="{FF2B5EF4-FFF2-40B4-BE49-F238E27FC236}">
                  <a16:creationId xmlns:a16="http://schemas.microsoft.com/office/drawing/2014/main" id="{19E0A551-8BD7-330B-57B8-27BB3D5E6B70}"/>
                </a:ext>
              </a:extLst>
            </p:cNvPr>
            <p:cNvGrpSpPr/>
            <p:nvPr/>
          </p:nvGrpSpPr>
          <p:grpSpPr>
            <a:xfrm>
              <a:off x="111214" y="4349368"/>
              <a:ext cx="6579863" cy="640844"/>
              <a:chOff x="160509" y="4196142"/>
              <a:chExt cx="6434208" cy="996646"/>
            </a:xfrm>
            <a:gradFill>
              <a:gsLst>
                <a:gs pos="69732">
                  <a:srgbClr val="FFC000"/>
                </a:gs>
                <a:gs pos="1000">
                  <a:schemeClr val="bg1"/>
                </a:gs>
                <a:gs pos="100000">
                  <a:schemeClr val="bg1"/>
                </a:gs>
                <a:gs pos="42000">
                  <a:srgbClr val="FFCC99"/>
                </a:gs>
              </a:gsLst>
              <a:lin ang="5400000" scaled="0"/>
            </a:gradFill>
          </p:grpSpPr>
          <p:sp>
            <p:nvSpPr>
              <p:cNvPr id="1034" name="角丸四角形 27">
                <a:extLst>
                  <a:ext uri="{FF2B5EF4-FFF2-40B4-BE49-F238E27FC236}">
                    <a16:creationId xmlns:a16="http://schemas.microsoft.com/office/drawing/2014/main" id="{10E7C21A-4289-7777-4E0B-BEA7FCB4D6CE}"/>
                  </a:ext>
                </a:extLst>
              </p:cNvPr>
              <p:cNvSpPr/>
              <p:nvPr/>
            </p:nvSpPr>
            <p:spPr>
              <a:xfrm>
                <a:off x="160509" y="4196142"/>
                <a:ext cx="6434208" cy="996646"/>
              </a:xfrm>
              <a:prstGeom prst="roundRect">
                <a:avLst/>
              </a:prstGeom>
              <a:grpFill/>
              <a:ln>
                <a:noFill/>
              </a:ln>
            </p:spPr>
            <p:style>
              <a:lnRef idx="0">
                <a:schemeClr val="accent1"/>
              </a:lnRef>
              <a:fillRef idx="3">
                <a:schemeClr val="accent1"/>
              </a:fillRef>
              <a:effectRef idx="3">
                <a:schemeClr val="accent1"/>
              </a:effectRef>
              <a:fontRef idx="minor">
                <a:schemeClr val="lt1"/>
              </a:fontRef>
            </p:style>
            <p:txBody>
              <a:bodyPr rtlCol="0" anchor="ctr"/>
              <a:lstStyle/>
              <a:p>
                <a:endParaRPr kumimoji="1" lang="en-US" altLang="ja-JP" sz="1200" b="1" dirty="0">
                  <a:ln w="0"/>
                  <a:solidFill>
                    <a:schemeClr val="tx1"/>
                  </a:solidFill>
                  <a:effectLst>
                    <a:outerShdw blurRad="38100" dist="19050" dir="2700000" algn="tl" rotWithShape="0">
                      <a:schemeClr val="dk1">
                        <a:alpha val="40000"/>
                      </a:schemeClr>
                    </a:outerShdw>
                  </a:effectLst>
                </a:endParaRPr>
              </a:p>
            </p:txBody>
          </p:sp>
          <p:sp>
            <p:nvSpPr>
              <p:cNvPr id="1035" name="テキスト ボックス 1034">
                <a:extLst>
                  <a:ext uri="{FF2B5EF4-FFF2-40B4-BE49-F238E27FC236}">
                    <a16:creationId xmlns:a16="http://schemas.microsoft.com/office/drawing/2014/main" id="{30E38A99-AB0F-E7F4-21C7-852EA047995B}"/>
                  </a:ext>
                </a:extLst>
              </p:cNvPr>
              <p:cNvSpPr txBox="1"/>
              <p:nvPr/>
            </p:nvSpPr>
            <p:spPr>
              <a:xfrm>
                <a:off x="4863283" y="4481803"/>
                <a:ext cx="1696210" cy="370541"/>
              </a:xfrm>
              <a:prstGeom prst="rect">
                <a:avLst/>
              </a:prstGeom>
              <a:grpFill/>
              <a:ln>
                <a:noFill/>
              </a:ln>
            </p:spPr>
            <p:txBody>
              <a:bodyPr wrap="square" rtlCol="0" anchor="ctr">
                <a:spAutoFit/>
              </a:bodyPr>
              <a:lstStyle/>
              <a:p>
                <a:r>
                  <a:rPr kumimoji="1" lang="en-US" altLang="ja-JP" sz="1600" b="1" dirty="0">
                    <a:latin typeface="+mn-ea"/>
                  </a:rPr>
                  <a:t>14</a:t>
                </a:r>
                <a:r>
                  <a:rPr kumimoji="1" lang="ja-JP" altLang="en-US" sz="1600" b="1" dirty="0">
                    <a:latin typeface="+mn-ea"/>
                  </a:rPr>
                  <a:t>：</a:t>
                </a:r>
                <a:r>
                  <a:rPr kumimoji="1" lang="en-US" altLang="ja-JP" sz="1600" b="1" dirty="0">
                    <a:latin typeface="+mn-ea"/>
                  </a:rPr>
                  <a:t>05</a:t>
                </a:r>
                <a:r>
                  <a:rPr kumimoji="1" lang="ja-JP" altLang="en-US" sz="1600" b="1" dirty="0">
                    <a:latin typeface="+mn-ea"/>
                  </a:rPr>
                  <a:t>～</a:t>
                </a:r>
                <a:r>
                  <a:rPr kumimoji="1" lang="en-US" altLang="ja-JP" sz="1600" b="1" dirty="0">
                    <a:latin typeface="+mn-ea"/>
                  </a:rPr>
                  <a:t>14</a:t>
                </a:r>
                <a:r>
                  <a:rPr kumimoji="1" lang="ja-JP" altLang="en-US" sz="1600" b="1" dirty="0">
                    <a:latin typeface="+mn-ea"/>
                  </a:rPr>
                  <a:t>：</a:t>
                </a:r>
                <a:r>
                  <a:rPr kumimoji="1" lang="en-US" altLang="ja-JP" sz="1600" b="1" dirty="0">
                    <a:latin typeface="+mn-ea"/>
                  </a:rPr>
                  <a:t>45</a:t>
                </a:r>
              </a:p>
            </p:txBody>
          </p:sp>
        </p:grpSp>
        <p:sp>
          <p:nvSpPr>
            <p:cNvPr id="13" name="テキスト ボックス 12">
              <a:extLst>
                <a:ext uri="{FF2B5EF4-FFF2-40B4-BE49-F238E27FC236}">
                  <a16:creationId xmlns:a16="http://schemas.microsoft.com/office/drawing/2014/main" id="{9E56288E-0579-93E7-B671-EF9AAF395609}"/>
                </a:ext>
              </a:extLst>
            </p:cNvPr>
            <p:cNvSpPr txBox="1"/>
            <p:nvPr/>
          </p:nvSpPr>
          <p:spPr>
            <a:xfrm>
              <a:off x="87921" y="4460256"/>
              <a:ext cx="2307308" cy="411537"/>
            </a:xfrm>
            <a:prstGeom prst="rect">
              <a:avLst/>
            </a:prstGeom>
            <a:noFill/>
          </p:spPr>
          <p:txBody>
            <a:bodyPr wrap="square" anchor="ctr">
              <a:spAutoFit/>
            </a:bodyPr>
            <a:lstStyle/>
            <a:p>
              <a:r>
                <a:rPr lang="ja-JP" altLang="en-US" sz="1600" b="1" dirty="0"/>
                <a:t>「私らしく生きる」</a:t>
              </a:r>
              <a:endParaRPr lang="en-US" altLang="ja-JP" sz="1600" b="1" dirty="0"/>
            </a:p>
            <a:p>
              <a:r>
                <a:rPr lang="ja-JP" altLang="en-US" sz="1600" b="1" dirty="0"/>
                <a:t>　　事例報告　１</a:t>
              </a:r>
            </a:p>
          </p:txBody>
        </p:sp>
        <p:sp>
          <p:nvSpPr>
            <p:cNvPr id="15" name="テキスト ボックス 14">
              <a:extLst>
                <a:ext uri="{FF2B5EF4-FFF2-40B4-BE49-F238E27FC236}">
                  <a16:creationId xmlns:a16="http://schemas.microsoft.com/office/drawing/2014/main" id="{DD6F1976-2B7B-789B-C526-ABF929F080F2}"/>
                </a:ext>
              </a:extLst>
            </p:cNvPr>
            <p:cNvSpPr txBox="1"/>
            <p:nvPr/>
          </p:nvSpPr>
          <p:spPr>
            <a:xfrm>
              <a:off x="2295040" y="4478311"/>
              <a:ext cx="2624939" cy="411537"/>
            </a:xfrm>
            <a:prstGeom prst="rect">
              <a:avLst/>
            </a:prstGeom>
            <a:noFill/>
          </p:spPr>
          <p:txBody>
            <a:bodyPr wrap="square" anchor="ctr">
              <a:spAutoFit/>
            </a:bodyPr>
            <a:lstStyle/>
            <a:p>
              <a:pPr>
                <a:buNone/>
              </a:pPr>
              <a:r>
                <a:rPr lang="ja-JP" altLang="en-US" sz="1600" b="1" dirty="0"/>
                <a:t>医　師</a:t>
              </a:r>
              <a:r>
                <a:rPr lang="ja-JP" altLang="ja-JP" sz="1600" b="1" dirty="0"/>
                <a:t>　</a:t>
              </a:r>
              <a:r>
                <a:rPr lang="en-US" altLang="ja-JP" sz="1600" b="1" dirty="0"/>
                <a:t> </a:t>
              </a:r>
              <a:r>
                <a:rPr lang="ja-JP" altLang="ja-JP" sz="1600" b="1" dirty="0"/>
                <a:t>　</a:t>
              </a:r>
              <a:r>
                <a:rPr lang="en-US" altLang="ja-JP" sz="1600" b="1" dirty="0"/>
                <a:t>  </a:t>
              </a:r>
              <a:r>
                <a:rPr lang="ja-JP" altLang="en-US" sz="1600" b="1" dirty="0"/>
                <a:t>  齊藤</a:t>
              </a:r>
              <a:r>
                <a:rPr lang="en-US" altLang="ja-JP" sz="1600" b="1" dirty="0"/>
                <a:t> </a:t>
              </a:r>
              <a:r>
                <a:rPr lang="ja-JP" altLang="en-US" sz="1600" b="1" dirty="0"/>
                <a:t>景子</a:t>
              </a:r>
              <a:endParaRPr lang="ja-JP" altLang="ja-JP" sz="1600" b="1" dirty="0"/>
            </a:p>
            <a:p>
              <a:pPr>
                <a:buNone/>
              </a:pPr>
              <a:r>
                <a:rPr lang="ja-JP" altLang="ja-JP" sz="1600" b="1" dirty="0"/>
                <a:t>看護師　　</a:t>
              </a:r>
              <a:r>
                <a:rPr lang="en-US" altLang="ja-JP" sz="1600" b="1" dirty="0"/>
                <a:t>     </a:t>
              </a:r>
              <a:r>
                <a:rPr lang="ja-JP" altLang="en-US" sz="1600" b="1" dirty="0"/>
                <a:t>千葉 典子</a:t>
              </a:r>
              <a:r>
                <a:rPr lang="ja-JP" altLang="en-US" sz="1400" b="1" dirty="0"/>
                <a:t>ほか</a:t>
              </a:r>
            </a:p>
          </p:txBody>
        </p:sp>
      </p:grpSp>
      <p:grpSp>
        <p:nvGrpSpPr>
          <p:cNvPr id="4" name="グループ化 3">
            <a:extLst>
              <a:ext uri="{FF2B5EF4-FFF2-40B4-BE49-F238E27FC236}">
                <a16:creationId xmlns:a16="http://schemas.microsoft.com/office/drawing/2014/main" id="{216956AC-B98E-5664-ADE6-03401008D2D0}"/>
              </a:ext>
            </a:extLst>
          </p:cNvPr>
          <p:cNvGrpSpPr/>
          <p:nvPr/>
        </p:nvGrpSpPr>
        <p:grpSpPr>
          <a:xfrm>
            <a:off x="95424" y="5068302"/>
            <a:ext cx="6682357" cy="563950"/>
            <a:chOff x="135497" y="3595872"/>
            <a:chExt cx="6613591" cy="563950"/>
          </a:xfrm>
        </p:grpSpPr>
        <p:sp>
          <p:nvSpPr>
            <p:cNvPr id="28" name="角丸四角形 27">
              <a:extLst>
                <a:ext uri="{FF2B5EF4-FFF2-40B4-BE49-F238E27FC236}">
                  <a16:creationId xmlns:a16="http://schemas.microsoft.com/office/drawing/2014/main" id="{8CA3972D-81C5-E7DF-601D-DD6823E377BD}"/>
                </a:ext>
              </a:extLst>
            </p:cNvPr>
            <p:cNvSpPr/>
            <p:nvPr/>
          </p:nvSpPr>
          <p:spPr>
            <a:xfrm>
              <a:off x="181166" y="3595872"/>
              <a:ext cx="6567922" cy="563950"/>
            </a:xfrm>
            <a:prstGeom prst="roundRect">
              <a:avLst/>
            </a:prstGeom>
            <a:gradFill>
              <a:gsLst>
                <a:gs pos="65000">
                  <a:srgbClr val="FF9900"/>
                </a:gs>
                <a:gs pos="33000">
                  <a:srgbClr val="FF9900"/>
                </a:gs>
                <a:gs pos="0">
                  <a:srgbClr val="FFFFFF"/>
                </a:gs>
                <a:gs pos="83480">
                  <a:srgbClr val="FFCC99"/>
                </a:gs>
                <a:gs pos="100000">
                  <a:srgbClr val="FFFFFF"/>
                </a:gs>
              </a:gsLst>
              <a:lin ang="5400000" scaled="1"/>
            </a:gradFill>
            <a:ln>
              <a:noFill/>
            </a:ln>
          </p:spPr>
          <p:style>
            <a:lnRef idx="0">
              <a:schemeClr val="accent1"/>
            </a:lnRef>
            <a:fillRef idx="3">
              <a:schemeClr val="accent1"/>
            </a:fillRef>
            <a:effectRef idx="3">
              <a:schemeClr val="accent1"/>
            </a:effectRef>
            <a:fontRef idx="minor">
              <a:schemeClr val="lt1"/>
            </a:fontRef>
          </p:style>
          <p:txBody>
            <a:bodyPr rtlCol="0" anchor="ctr"/>
            <a:lstStyle/>
            <a:p>
              <a:endParaRPr kumimoji="1" lang="en-US" altLang="ja-JP" sz="1200" b="1" dirty="0">
                <a:ln w="0"/>
                <a:solidFill>
                  <a:schemeClr val="tx1"/>
                </a:solidFill>
                <a:effectLst>
                  <a:outerShdw blurRad="38100" dist="19050" dir="2700000" algn="tl" rotWithShape="0">
                    <a:schemeClr val="dk1">
                      <a:alpha val="40000"/>
                    </a:schemeClr>
                  </a:outerShdw>
                </a:effectLst>
              </a:endParaRPr>
            </a:p>
          </p:txBody>
        </p:sp>
        <p:sp>
          <p:nvSpPr>
            <p:cNvPr id="1059" name="テキスト ボックス 1058">
              <a:extLst>
                <a:ext uri="{FF2B5EF4-FFF2-40B4-BE49-F238E27FC236}">
                  <a16:creationId xmlns:a16="http://schemas.microsoft.com/office/drawing/2014/main" id="{B4D25929-F59A-07FF-85E3-68D819A2CCB2}"/>
                </a:ext>
              </a:extLst>
            </p:cNvPr>
            <p:cNvSpPr txBox="1"/>
            <p:nvPr/>
          </p:nvSpPr>
          <p:spPr>
            <a:xfrm>
              <a:off x="135497" y="3713873"/>
              <a:ext cx="1602311" cy="369332"/>
            </a:xfrm>
            <a:prstGeom prst="rect">
              <a:avLst/>
            </a:prstGeom>
            <a:noFill/>
            <a:ln>
              <a:noFill/>
            </a:ln>
          </p:spPr>
          <p:txBody>
            <a:bodyPr wrap="square" rtlCol="0">
              <a:spAutoFit/>
            </a:bodyPr>
            <a:lstStyle/>
            <a:p>
              <a:r>
                <a:rPr kumimoji="1" lang="ja-JP" altLang="en-US" b="1" dirty="0">
                  <a:effectLst>
                    <a:outerShdw blurRad="38100" dist="38100" dir="2700000" algn="tl">
                      <a:srgbClr val="000000">
                        <a:alpha val="43137"/>
                      </a:srgbClr>
                    </a:outerShdw>
                  </a:effectLst>
                </a:rPr>
                <a:t>ごあいさつ</a:t>
              </a:r>
              <a:endParaRPr kumimoji="1" lang="en-US" altLang="ja-JP" b="1" dirty="0">
                <a:effectLst>
                  <a:outerShdw blurRad="38100" dist="38100" dir="2700000" algn="tl">
                    <a:srgbClr val="000000">
                      <a:alpha val="43137"/>
                    </a:srgbClr>
                  </a:outerShdw>
                </a:effectLst>
              </a:endParaRPr>
            </a:p>
          </p:txBody>
        </p:sp>
        <p:sp>
          <p:nvSpPr>
            <p:cNvPr id="32" name="テキスト ボックス 31">
              <a:extLst>
                <a:ext uri="{FF2B5EF4-FFF2-40B4-BE49-F238E27FC236}">
                  <a16:creationId xmlns:a16="http://schemas.microsoft.com/office/drawing/2014/main" id="{5BDD3DCB-A5DA-2E1E-C16C-A67F6D91A0DF}"/>
                </a:ext>
              </a:extLst>
            </p:cNvPr>
            <p:cNvSpPr txBox="1"/>
            <p:nvPr/>
          </p:nvSpPr>
          <p:spPr>
            <a:xfrm>
              <a:off x="2295603" y="3722180"/>
              <a:ext cx="2640568" cy="338554"/>
            </a:xfrm>
            <a:prstGeom prst="rect">
              <a:avLst/>
            </a:prstGeom>
            <a:noFill/>
            <a:ln>
              <a:noFill/>
            </a:ln>
          </p:spPr>
          <p:txBody>
            <a:bodyPr wrap="square" rtlCol="0">
              <a:spAutoFit/>
            </a:bodyPr>
            <a:lstStyle/>
            <a:p>
              <a:r>
                <a:rPr kumimoji="1" lang="ja-JP" altLang="en-US" sz="1600" b="1" dirty="0"/>
                <a:t>院　長　 　　 田沼 直之</a:t>
              </a:r>
              <a:endParaRPr kumimoji="1" lang="en-US" altLang="ja-JP" sz="1600" b="1" dirty="0"/>
            </a:p>
          </p:txBody>
        </p:sp>
        <p:sp>
          <p:nvSpPr>
            <p:cNvPr id="37" name="テキスト ボックス 36">
              <a:extLst>
                <a:ext uri="{FF2B5EF4-FFF2-40B4-BE49-F238E27FC236}">
                  <a16:creationId xmlns:a16="http://schemas.microsoft.com/office/drawing/2014/main" id="{A2DA8CE7-8EAD-7475-A621-5F34458451B3}"/>
                </a:ext>
              </a:extLst>
            </p:cNvPr>
            <p:cNvSpPr txBox="1"/>
            <p:nvPr/>
          </p:nvSpPr>
          <p:spPr>
            <a:xfrm>
              <a:off x="4959005" y="3724990"/>
              <a:ext cx="1732072" cy="300014"/>
            </a:xfrm>
            <a:prstGeom prst="rect">
              <a:avLst/>
            </a:prstGeom>
            <a:noFill/>
            <a:ln>
              <a:noFill/>
            </a:ln>
          </p:spPr>
          <p:txBody>
            <a:bodyPr wrap="square" rtlCol="0">
              <a:spAutoFit/>
            </a:bodyPr>
            <a:lstStyle/>
            <a:p>
              <a:r>
                <a:rPr kumimoji="1" lang="en-US" altLang="ja-JP" sz="1600" b="1" dirty="0">
                  <a:latin typeface="+mn-ea"/>
                </a:rPr>
                <a:t>14</a:t>
              </a:r>
              <a:r>
                <a:rPr kumimoji="1" lang="ja-JP" altLang="en-US" sz="1600" b="1" dirty="0">
                  <a:latin typeface="+mn-ea"/>
                </a:rPr>
                <a:t>：</a:t>
              </a:r>
              <a:r>
                <a:rPr kumimoji="1" lang="en-US" altLang="ja-JP" sz="1600" b="1" dirty="0">
                  <a:latin typeface="+mn-ea"/>
                </a:rPr>
                <a:t>00</a:t>
              </a:r>
              <a:r>
                <a:rPr kumimoji="1" lang="ja-JP" altLang="en-US" sz="1600" b="1" dirty="0">
                  <a:latin typeface="+mn-ea"/>
                </a:rPr>
                <a:t>～</a:t>
              </a:r>
              <a:r>
                <a:rPr kumimoji="1" lang="en-US" altLang="ja-JP" sz="1600" b="1" dirty="0">
                  <a:latin typeface="+mn-ea"/>
                </a:rPr>
                <a:t>14</a:t>
              </a:r>
              <a:r>
                <a:rPr kumimoji="1" lang="ja-JP" altLang="en-US" sz="1600" b="1" dirty="0">
                  <a:latin typeface="+mn-ea"/>
                </a:rPr>
                <a:t>：</a:t>
              </a:r>
              <a:r>
                <a:rPr kumimoji="1" lang="en-US" altLang="ja-JP" sz="1600" b="1" dirty="0">
                  <a:latin typeface="+mn-ea"/>
                </a:rPr>
                <a:t>05</a:t>
              </a:r>
            </a:p>
          </p:txBody>
        </p:sp>
      </p:grpSp>
      <p:grpSp>
        <p:nvGrpSpPr>
          <p:cNvPr id="24" name="グループ化 23">
            <a:extLst>
              <a:ext uri="{FF2B5EF4-FFF2-40B4-BE49-F238E27FC236}">
                <a16:creationId xmlns:a16="http://schemas.microsoft.com/office/drawing/2014/main" id="{FB19A28E-3B91-3102-3800-064E4E94CAB3}"/>
              </a:ext>
            </a:extLst>
          </p:cNvPr>
          <p:cNvGrpSpPr/>
          <p:nvPr/>
        </p:nvGrpSpPr>
        <p:grpSpPr>
          <a:xfrm>
            <a:off x="66296" y="7426603"/>
            <a:ext cx="6725404" cy="871409"/>
            <a:chOff x="83614" y="7037163"/>
            <a:chExt cx="6725404" cy="871409"/>
          </a:xfrm>
        </p:grpSpPr>
        <p:grpSp>
          <p:nvGrpSpPr>
            <p:cNvPr id="8" name="グループ化 7">
              <a:extLst>
                <a:ext uri="{FF2B5EF4-FFF2-40B4-BE49-F238E27FC236}">
                  <a16:creationId xmlns:a16="http://schemas.microsoft.com/office/drawing/2014/main" id="{0A25BDC7-7ADD-9544-44AF-2AF0644C6CE4}"/>
                </a:ext>
              </a:extLst>
            </p:cNvPr>
            <p:cNvGrpSpPr/>
            <p:nvPr/>
          </p:nvGrpSpPr>
          <p:grpSpPr>
            <a:xfrm>
              <a:off x="83614" y="7037163"/>
              <a:ext cx="6725404" cy="871409"/>
              <a:chOff x="159724" y="8050965"/>
              <a:chExt cx="6613797" cy="441277"/>
            </a:xfrm>
          </p:grpSpPr>
          <p:grpSp>
            <p:nvGrpSpPr>
              <p:cNvPr id="1029" name="グループ化 1028">
                <a:extLst>
                  <a:ext uri="{FF2B5EF4-FFF2-40B4-BE49-F238E27FC236}">
                    <a16:creationId xmlns:a16="http://schemas.microsoft.com/office/drawing/2014/main" id="{C357D9ED-1A33-7BC7-284E-7B92837DA7D8}"/>
                  </a:ext>
                </a:extLst>
              </p:cNvPr>
              <p:cNvGrpSpPr/>
              <p:nvPr/>
            </p:nvGrpSpPr>
            <p:grpSpPr>
              <a:xfrm>
                <a:off x="159724" y="8050965"/>
                <a:ext cx="6613797" cy="441277"/>
                <a:chOff x="171537" y="4202565"/>
                <a:chExt cx="6434208" cy="828264"/>
              </a:xfrm>
              <a:gradFill>
                <a:gsLst>
                  <a:gs pos="69732">
                    <a:srgbClr val="FFC000"/>
                  </a:gs>
                  <a:gs pos="1000">
                    <a:schemeClr val="bg1"/>
                  </a:gs>
                  <a:gs pos="100000">
                    <a:schemeClr val="bg1"/>
                  </a:gs>
                  <a:gs pos="42000">
                    <a:srgbClr val="FFCC99"/>
                  </a:gs>
                </a:gsLst>
                <a:lin ang="5400000" scaled="0"/>
              </a:gradFill>
            </p:grpSpPr>
            <p:sp>
              <p:nvSpPr>
                <p:cNvPr id="1030" name="角丸四角形 27">
                  <a:extLst>
                    <a:ext uri="{FF2B5EF4-FFF2-40B4-BE49-F238E27FC236}">
                      <a16:creationId xmlns:a16="http://schemas.microsoft.com/office/drawing/2014/main" id="{CC41B008-896E-06D0-D372-5D06EE60E745}"/>
                    </a:ext>
                  </a:extLst>
                </p:cNvPr>
                <p:cNvSpPr/>
                <p:nvPr/>
              </p:nvSpPr>
              <p:spPr>
                <a:xfrm>
                  <a:off x="171537" y="4202565"/>
                  <a:ext cx="6434208" cy="828264"/>
                </a:xfrm>
                <a:prstGeom prst="roundRect">
                  <a:avLst/>
                </a:prstGeom>
                <a:grpFill/>
                <a:ln>
                  <a:noFill/>
                </a:ln>
              </p:spPr>
              <p:style>
                <a:lnRef idx="0">
                  <a:schemeClr val="accent1"/>
                </a:lnRef>
                <a:fillRef idx="3">
                  <a:schemeClr val="accent1"/>
                </a:fillRef>
                <a:effectRef idx="3">
                  <a:schemeClr val="accent1"/>
                </a:effectRef>
                <a:fontRef idx="minor">
                  <a:schemeClr val="lt1"/>
                </a:fontRef>
              </p:style>
              <p:txBody>
                <a:bodyPr rtlCol="0" anchor="ctr"/>
                <a:lstStyle/>
                <a:p>
                  <a:endParaRPr kumimoji="1" lang="en-US" altLang="ja-JP" sz="1200" b="1" dirty="0">
                    <a:ln w="0"/>
                    <a:solidFill>
                      <a:schemeClr val="tx1"/>
                    </a:solidFill>
                    <a:effectLst>
                      <a:outerShdw blurRad="38100" dist="19050" dir="2700000" algn="tl" rotWithShape="0">
                        <a:schemeClr val="dk1">
                          <a:alpha val="40000"/>
                        </a:schemeClr>
                      </a:outerShdw>
                    </a:effectLst>
                  </a:endParaRPr>
                </a:p>
              </p:txBody>
            </p:sp>
            <p:sp>
              <p:nvSpPr>
                <p:cNvPr id="1031" name="テキスト ボックス 1030">
                  <a:extLst>
                    <a:ext uri="{FF2B5EF4-FFF2-40B4-BE49-F238E27FC236}">
                      <a16:creationId xmlns:a16="http://schemas.microsoft.com/office/drawing/2014/main" id="{C3340EDF-CD33-257D-036E-EFA0D604D5BB}"/>
                    </a:ext>
                  </a:extLst>
                </p:cNvPr>
                <p:cNvSpPr txBox="1"/>
                <p:nvPr/>
              </p:nvSpPr>
              <p:spPr>
                <a:xfrm>
                  <a:off x="4848700" y="4477298"/>
                  <a:ext cx="1696210" cy="321792"/>
                </a:xfrm>
                <a:prstGeom prst="rect">
                  <a:avLst/>
                </a:prstGeom>
                <a:grpFill/>
                <a:ln>
                  <a:noFill/>
                </a:ln>
              </p:spPr>
              <p:txBody>
                <a:bodyPr wrap="square" rtlCol="0" anchor="ctr">
                  <a:spAutoFit/>
                </a:bodyPr>
                <a:lstStyle/>
                <a:p>
                  <a:r>
                    <a:rPr kumimoji="1" lang="en-US" altLang="ja-JP" sz="1600" b="1" dirty="0">
                      <a:latin typeface="+mn-ea"/>
                    </a:rPr>
                    <a:t>14</a:t>
                  </a:r>
                  <a:r>
                    <a:rPr kumimoji="1" lang="ja-JP" altLang="en-US" sz="1600" b="1" dirty="0">
                      <a:latin typeface="+mn-ea"/>
                    </a:rPr>
                    <a:t>：</a:t>
                  </a:r>
                  <a:r>
                    <a:rPr kumimoji="1" lang="en-US" altLang="ja-JP" sz="1600" b="1" dirty="0">
                      <a:latin typeface="+mn-ea"/>
                    </a:rPr>
                    <a:t>55</a:t>
                  </a:r>
                  <a:r>
                    <a:rPr kumimoji="1" lang="ja-JP" altLang="en-US" sz="1600" b="1" dirty="0">
                      <a:latin typeface="+mn-ea"/>
                    </a:rPr>
                    <a:t>～</a:t>
                  </a:r>
                  <a:r>
                    <a:rPr kumimoji="1" lang="en-US" altLang="ja-JP" sz="1600" b="1" dirty="0">
                      <a:latin typeface="+mn-ea"/>
                    </a:rPr>
                    <a:t>15</a:t>
                  </a:r>
                  <a:r>
                    <a:rPr kumimoji="1" lang="ja-JP" altLang="en-US" sz="1600" b="1" dirty="0">
                      <a:latin typeface="+mn-ea"/>
                    </a:rPr>
                    <a:t>：</a:t>
                  </a:r>
                  <a:r>
                    <a:rPr kumimoji="1" lang="en-US" altLang="ja-JP" sz="1600" b="1" dirty="0">
                      <a:latin typeface="+mn-ea"/>
                    </a:rPr>
                    <a:t>45</a:t>
                  </a:r>
                </a:p>
              </p:txBody>
            </p:sp>
          </p:grpSp>
          <p:sp>
            <p:nvSpPr>
              <p:cNvPr id="9" name="テキスト ボックス 8">
                <a:extLst>
                  <a:ext uri="{FF2B5EF4-FFF2-40B4-BE49-F238E27FC236}">
                    <a16:creationId xmlns:a16="http://schemas.microsoft.com/office/drawing/2014/main" id="{DBC847C1-ED8C-6696-5C86-74A7D55DDC79}"/>
                  </a:ext>
                </a:extLst>
              </p:cNvPr>
              <p:cNvSpPr txBox="1"/>
              <p:nvPr/>
            </p:nvSpPr>
            <p:spPr>
              <a:xfrm>
                <a:off x="2415064" y="8149188"/>
                <a:ext cx="1511400" cy="296127"/>
              </a:xfrm>
              <a:prstGeom prst="rect">
                <a:avLst/>
              </a:prstGeom>
              <a:noFill/>
              <a:ln>
                <a:noFill/>
              </a:ln>
            </p:spPr>
            <p:txBody>
              <a:bodyPr wrap="square" rtlCol="0" anchor="ctr">
                <a:spAutoFit/>
              </a:bodyPr>
              <a:lstStyle/>
              <a:p>
                <a:r>
                  <a:rPr lang="ja-JP" altLang="en-US" sz="1600" b="1" dirty="0"/>
                  <a:t>緩和ケア</a:t>
                </a:r>
                <a:endParaRPr lang="en-US" altLang="ja-JP" sz="1600" b="1" dirty="0"/>
              </a:p>
              <a:p>
                <a:r>
                  <a:rPr lang="ja-JP" altLang="en-US" sz="1600" b="1" dirty="0"/>
                  <a:t>認定看護師</a:t>
                </a:r>
                <a:endParaRPr kumimoji="1" lang="en-US" altLang="ja-JP" sz="1600" b="1" dirty="0"/>
              </a:p>
            </p:txBody>
          </p:sp>
        </p:grpSp>
        <p:sp>
          <p:nvSpPr>
            <p:cNvPr id="19" name="テキスト ボックス 18">
              <a:extLst>
                <a:ext uri="{FF2B5EF4-FFF2-40B4-BE49-F238E27FC236}">
                  <a16:creationId xmlns:a16="http://schemas.microsoft.com/office/drawing/2014/main" id="{04DEFC4F-3D25-C879-31FA-ACD1FE853842}"/>
                </a:ext>
              </a:extLst>
            </p:cNvPr>
            <p:cNvSpPr txBox="1"/>
            <p:nvPr/>
          </p:nvSpPr>
          <p:spPr>
            <a:xfrm>
              <a:off x="3670005" y="7385234"/>
              <a:ext cx="1206500" cy="338554"/>
            </a:xfrm>
            <a:prstGeom prst="rect">
              <a:avLst/>
            </a:prstGeom>
            <a:noFill/>
            <a:ln>
              <a:noFill/>
            </a:ln>
          </p:spPr>
          <p:txBody>
            <a:bodyPr wrap="square" rtlCol="0" anchor="ctr">
              <a:spAutoFit/>
            </a:bodyPr>
            <a:lstStyle/>
            <a:p>
              <a:r>
                <a:rPr kumimoji="1" lang="ja-JP" altLang="en-US" sz="1600" b="1" dirty="0"/>
                <a:t>荒谷 智子</a:t>
              </a:r>
              <a:endParaRPr kumimoji="1" lang="en-US" altLang="ja-JP" sz="1600" b="1" dirty="0"/>
            </a:p>
          </p:txBody>
        </p:sp>
      </p:grpSp>
      <p:sp>
        <p:nvSpPr>
          <p:cNvPr id="6" name="テキスト ボックス 5">
            <a:extLst>
              <a:ext uri="{FF2B5EF4-FFF2-40B4-BE49-F238E27FC236}">
                <a16:creationId xmlns:a16="http://schemas.microsoft.com/office/drawing/2014/main" id="{8FF94F69-F194-FE07-D802-7F9DE55A838C}"/>
              </a:ext>
            </a:extLst>
          </p:cNvPr>
          <p:cNvSpPr txBox="1"/>
          <p:nvPr/>
        </p:nvSpPr>
        <p:spPr>
          <a:xfrm>
            <a:off x="141259" y="7597145"/>
            <a:ext cx="2334421" cy="584775"/>
          </a:xfrm>
          <a:prstGeom prst="rect">
            <a:avLst/>
          </a:prstGeom>
          <a:noFill/>
        </p:spPr>
        <p:txBody>
          <a:bodyPr wrap="square" anchor="ctr">
            <a:spAutoFit/>
          </a:bodyPr>
          <a:lstStyle/>
          <a:p>
            <a:r>
              <a:rPr lang="ja-JP" altLang="en-US" sz="1600" b="1" dirty="0"/>
              <a:t>「私らしく生きる」</a:t>
            </a:r>
            <a:endParaRPr lang="en-US" altLang="ja-JP" sz="1600" b="1" dirty="0"/>
          </a:p>
          <a:p>
            <a:r>
              <a:rPr lang="ja-JP" altLang="en-US" sz="1600" b="1" dirty="0"/>
              <a:t>　　事例報告　２</a:t>
            </a:r>
          </a:p>
        </p:txBody>
      </p:sp>
      <p:sp>
        <p:nvSpPr>
          <p:cNvPr id="3" name="正方形/長方形 2">
            <a:extLst>
              <a:ext uri="{FF2B5EF4-FFF2-40B4-BE49-F238E27FC236}">
                <a16:creationId xmlns:a16="http://schemas.microsoft.com/office/drawing/2014/main" id="{8311D374-17DB-CFA4-B178-9389F4598CD6}"/>
              </a:ext>
            </a:extLst>
          </p:cNvPr>
          <p:cNvSpPr/>
          <p:nvPr/>
        </p:nvSpPr>
        <p:spPr>
          <a:xfrm>
            <a:off x="73901" y="258382"/>
            <a:ext cx="6749732" cy="4119782"/>
          </a:xfrm>
          <a:prstGeom prst="rect">
            <a:avLst/>
          </a:prstGeom>
        </p:spPr>
        <p:txBody>
          <a:bodyPr wrap="square">
            <a:spAutoFit/>
          </a:bodyPr>
          <a:lstStyle/>
          <a:p>
            <a:pPr algn="ctr">
              <a:spcAft>
                <a:spcPts val="0"/>
              </a:spcAft>
            </a:pPr>
            <a:r>
              <a:rPr lang="ja-JP" altLang="ja-JP" sz="1600" b="1" kern="100" dirty="0">
                <a:latin typeface="+mn-ea"/>
                <a:cs typeface="Times New Roman" panose="02020603050405020304" pitchFamily="18" charset="0"/>
              </a:rPr>
              <a:t>東京都立府中療育センター</a:t>
            </a:r>
            <a:r>
              <a:rPr lang="ja-JP" altLang="en-US" sz="1600" b="1" kern="100" dirty="0">
                <a:latin typeface="+mn-ea"/>
                <a:cs typeface="Times New Roman" panose="02020603050405020304" pitchFamily="18" charset="0"/>
              </a:rPr>
              <a:t>　</a:t>
            </a:r>
            <a:r>
              <a:rPr lang="ja-JP" altLang="ja-JP" sz="1600" b="1" kern="100" dirty="0">
                <a:latin typeface="+mn-ea"/>
                <a:cs typeface="Times New Roman" panose="02020603050405020304" pitchFamily="18" charset="0"/>
              </a:rPr>
              <a:t>第</a:t>
            </a:r>
            <a:r>
              <a:rPr lang="ja-JP" altLang="en-US" sz="1600" b="1" kern="100" dirty="0">
                <a:latin typeface="+mn-ea"/>
                <a:cs typeface="Times New Roman" panose="02020603050405020304" pitchFamily="18" charset="0"/>
              </a:rPr>
              <a:t>３９</a:t>
            </a:r>
            <a:r>
              <a:rPr lang="ja-JP" altLang="ja-JP" sz="1600" b="1" kern="100" dirty="0">
                <a:latin typeface="+mn-ea"/>
                <a:cs typeface="Times New Roman" panose="02020603050405020304" pitchFamily="18" charset="0"/>
              </a:rPr>
              <a:t>回地域療育講習会</a:t>
            </a:r>
            <a:endParaRPr lang="en-US" altLang="ja-JP" sz="1600" b="1" kern="100" dirty="0">
              <a:latin typeface="+mn-ea"/>
              <a:cs typeface="Times New Roman" panose="02020603050405020304" pitchFamily="18" charset="0"/>
            </a:endParaRPr>
          </a:p>
          <a:p>
            <a:pPr algn="ctr"/>
            <a:endParaRPr lang="en-US" altLang="ja-JP" sz="2400" b="1" dirty="0">
              <a:latin typeface="+mn-ea"/>
            </a:endParaRPr>
          </a:p>
          <a:p>
            <a:pPr algn="ctr"/>
            <a:r>
              <a:rPr lang="ja-JP" altLang="en-US" sz="3600" b="1" dirty="0">
                <a:latin typeface="+mn-ea"/>
              </a:rPr>
              <a:t>私らしく生きる</a:t>
            </a:r>
            <a:endParaRPr lang="en-US" altLang="ja-JP" sz="3600" b="1" dirty="0">
              <a:latin typeface="+mn-ea"/>
            </a:endParaRPr>
          </a:p>
          <a:p>
            <a:pPr algn="ctr"/>
            <a:endParaRPr lang="en-US" altLang="ja-JP" sz="2400" b="1" dirty="0">
              <a:latin typeface="+mn-ea"/>
            </a:endParaRPr>
          </a:p>
          <a:p>
            <a:pPr algn="just"/>
            <a:r>
              <a:rPr lang="ja-JP" altLang="en-US" sz="2000" b="1" dirty="0">
                <a:latin typeface="+mn-ea"/>
              </a:rPr>
              <a:t>　　　</a:t>
            </a:r>
            <a:r>
              <a:rPr lang="ja-JP" altLang="en-US" sz="3200" b="1" dirty="0">
                <a:latin typeface="+mn-ea"/>
              </a:rPr>
              <a:t>　緩和ケアチーム活動報告</a:t>
            </a:r>
            <a:endParaRPr lang="en-US" altLang="ja-JP" sz="2000" b="1" dirty="0">
              <a:latin typeface="+mn-ea"/>
            </a:endParaRPr>
          </a:p>
          <a:p>
            <a:pPr algn="ctr"/>
            <a:endParaRPr lang="en-US" altLang="ja-JP" sz="2000" b="1" dirty="0">
              <a:latin typeface="+mn-ea"/>
            </a:endParaRPr>
          </a:p>
          <a:p>
            <a:pPr algn="ctr"/>
            <a:r>
              <a:rPr lang="ja-JP" altLang="ja-JP" sz="2400" kern="100" dirty="0">
                <a:ln w="9525" cap="flat" cmpd="sng" algn="ctr">
                  <a:solidFill>
                    <a:srgbClr val="000000"/>
                  </a:solidFill>
                  <a:prstDash val="solid"/>
                  <a:round/>
                </a:ln>
                <a:solidFill>
                  <a:srgbClr val="000000"/>
                </a:solidFill>
                <a:effectLst>
                  <a:outerShdw blurRad="38100" dist="19050" dir="2700000" algn="tl">
                    <a:schemeClr val="dk1">
                      <a:alpha val="40000"/>
                    </a:schemeClr>
                  </a:outerShdw>
                </a:effectLst>
                <a:latin typeface="+mn-ea"/>
                <a:cs typeface="Times New Roman" panose="02020603050405020304" pitchFamily="18" charset="0"/>
              </a:rPr>
              <a:t>―</a:t>
            </a:r>
            <a:r>
              <a:rPr lang="en-US" altLang="ja-JP" sz="2400" kern="100" dirty="0">
                <a:ln w="9525" cap="flat" cmpd="sng" algn="ctr">
                  <a:solidFill>
                    <a:srgbClr val="000000"/>
                  </a:solidFill>
                  <a:prstDash val="solid"/>
                  <a:round/>
                </a:ln>
                <a:solidFill>
                  <a:srgbClr val="000000"/>
                </a:solidFill>
                <a:effectLst>
                  <a:outerShdw blurRad="38100" dist="19050" dir="2700000" algn="tl">
                    <a:schemeClr val="dk1">
                      <a:alpha val="40000"/>
                    </a:schemeClr>
                  </a:outerShdw>
                </a:effectLst>
                <a:latin typeface="+mn-ea"/>
                <a:cs typeface="Times New Roman" panose="02020603050405020304" pitchFamily="18" charset="0"/>
              </a:rPr>
              <a:t>Web</a:t>
            </a:r>
            <a:r>
              <a:rPr lang="ja-JP" altLang="ja-JP" sz="2400" kern="100" dirty="0">
                <a:ln w="9525" cap="flat" cmpd="sng" algn="ctr">
                  <a:solidFill>
                    <a:srgbClr val="000000"/>
                  </a:solidFill>
                  <a:prstDash val="solid"/>
                  <a:round/>
                </a:ln>
                <a:solidFill>
                  <a:srgbClr val="000000"/>
                </a:solidFill>
                <a:effectLst>
                  <a:outerShdw blurRad="38100" dist="19050" dir="2700000" algn="tl">
                    <a:schemeClr val="dk1">
                      <a:alpha val="40000"/>
                    </a:schemeClr>
                  </a:outerShdw>
                </a:effectLst>
                <a:latin typeface="+mn-ea"/>
                <a:cs typeface="Times New Roman" panose="02020603050405020304" pitchFamily="18" charset="0"/>
              </a:rPr>
              <a:t>配信―</a:t>
            </a:r>
            <a:endParaRPr lang="en-US" altLang="ja-JP" sz="2400" kern="100" dirty="0">
              <a:ln w="9525" cap="flat" cmpd="sng" algn="ctr">
                <a:solidFill>
                  <a:srgbClr val="000000"/>
                </a:solidFill>
                <a:prstDash val="solid"/>
                <a:round/>
              </a:ln>
              <a:solidFill>
                <a:srgbClr val="000000"/>
              </a:solidFill>
              <a:effectLst>
                <a:outerShdw blurRad="38100" dist="19050" dir="2700000" algn="tl">
                  <a:schemeClr val="dk1">
                    <a:alpha val="40000"/>
                  </a:schemeClr>
                </a:outerShdw>
              </a:effectLst>
              <a:latin typeface="+mn-ea"/>
              <a:cs typeface="Times New Roman" panose="02020603050405020304" pitchFamily="18" charset="0"/>
            </a:endParaRPr>
          </a:p>
          <a:p>
            <a:pPr algn="ctr"/>
            <a:endParaRPr lang="en-US" altLang="ja-JP" sz="2000" kern="100" dirty="0">
              <a:latin typeface="+mn-ea"/>
              <a:cs typeface="Times New Roman" panose="02020603050405020304" pitchFamily="18" charset="0"/>
            </a:endParaRPr>
          </a:p>
          <a:p>
            <a:pPr>
              <a:spcAft>
                <a:spcPts val="0"/>
              </a:spcAft>
            </a:pPr>
            <a:r>
              <a:rPr lang="ja-JP" altLang="en-US" sz="1100" b="1" kern="100" dirty="0">
                <a:latin typeface="+mn-ea"/>
                <a:cs typeface="Times New Roman" panose="02020603050405020304" pitchFamily="18" charset="0"/>
              </a:rPr>
              <a:t>　 </a:t>
            </a:r>
            <a:r>
              <a:rPr lang="ja-JP" altLang="ja-JP" sz="1600" b="1" kern="100" dirty="0">
                <a:latin typeface="+mn-ea"/>
                <a:cs typeface="Times New Roman" panose="02020603050405020304" pitchFamily="18" charset="0"/>
              </a:rPr>
              <a:t>日　時</a:t>
            </a:r>
            <a:r>
              <a:rPr lang="ja-JP" altLang="en-US" sz="1600" b="1" kern="100" dirty="0">
                <a:latin typeface="+mn-ea"/>
                <a:cs typeface="Times New Roman" panose="02020603050405020304" pitchFamily="18" charset="0"/>
              </a:rPr>
              <a:t>　　　</a:t>
            </a:r>
            <a:r>
              <a:rPr lang="ja-JP" altLang="ja-JP" sz="1600" b="1" kern="100" dirty="0">
                <a:latin typeface="+mn-ea"/>
                <a:cs typeface="Times New Roman" panose="02020603050405020304" pitchFamily="18" charset="0"/>
              </a:rPr>
              <a:t>令和</a:t>
            </a:r>
            <a:r>
              <a:rPr lang="ja-JP" altLang="en-US" sz="1600" b="1" kern="100" dirty="0">
                <a:latin typeface="+mn-ea"/>
                <a:cs typeface="Times New Roman" panose="02020603050405020304" pitchFamily="18" charset="0"/>
              </a:rPr>
              <a:t>８</a:t>
            </a:r>
            <a:r>
              <a:rPr lang="ja-JP" altLang="ja-JP" sz="1600" b="1" kern="100" dirty="0">
                <a:latin typeface="+mn-ea"/>
                <a:cs typeface="Times New Roman" panose="02020603050405020304" pitchFamily="18" charset="0"/>
              </a:rPr>
              <a:t>年</a:t>
            </a:r>
            <a:r>
              <a:rPr lang="en-US" altLang="ja-JP" sz="1600" b="1" kern="100" dirty="0">
                <a:latin typeface="+mn-ea"/>
                <a:cs typeface="Times New Roman" panose="02020603050405020304" pitchFamily="18" charset="0"/>
              </a:rPr>
              <a:t>9</a:t>
            </a:r>
            <a:r>
              <a:rPr lang="ja-JP" altLang="ja-JP" sz="1600" b="1" kern="100" dirty="0">
                <a:latin typeface="+mn-ea"/>
                <a:cs typeface="Times New Roman" panose="02020603050405020304" pitchFamily="18" charset="0"/>
              </a:rPr>
              <a:t>月</a:t>
            </a:r>
            <a:r>
              <a:rPr lang="ja-JP" altLang="en-US" sz="1600" b="1" kern="100" dirty="0">
                <a:latin typeface="+mn-ea"/>
                <a:cs typeface="Times New Roman" panose="02020603050405020304" pitchFamily="18" charset="0"/>
              </a:rPr>
              <a:t>１</a:t>
            </a:r>
            <a:r>
              <a:rPr lang="en-US" altLang="ja-JP" sz="1600" b="1" kern="100" dirty="0">
                <a:latin typeface="+mn-ea"/>
                <a:cs typeface="Times New Roman" panose="02020603050405020304" pitchFamily="18" charset="0"/>
              </a:rPr>
              <a:t>8</a:t>
            </a:r>
            <a:r>
              <a:rPr lang="ja-JP" altLang="ja-JP" sz="1600" b="1" kern="100" dirty="0">
                <a:latin typeface="+mn-ea"/>
                <a:cs typeface="Times New Roman" panose="02020603050405020304" pitchFamily="18" charset="0"/>
              </a:rPr>
              <a:t>日（金）午後２時</a:t>
            </a:r>
            <a:r>
              <a:rPr lang="ja-JP" altLang="en-US" sz="1600" b="1" kern="100" dirty="0">
                <a:latin typeface="+mn-ea"/>
                <a:cs typeface="Times New Roman" panose="02020603050405020304" pitchFamily="18" charset="0"/>
              </a:rPr>
              <a:t>から</a:t>
            </a:r>
            <a:r>
              <a:rPr lang="ja-JP" altLang="ja-JP" sz="1600" b="1" kern="100" dirty="0">
                <a:latin typeface="+mn-ea"/>
                <a:cs typeface="Times New Roman" panose="02020603050405020304" pitchFamily="18" charset="0"/>
              </a:rPr>
              <a:t>４時まで</a:t>
            </a:r>
            <a:endParaRPr lang="en-US" altLang="ja-JP" sz="1600" b="1" kern="100" dirty="0">
              <a:latin typeface="+mn-ea"/>
              <a:cs typeface="Times New Roman" panose="02020603050405020304" pitchFamily="18" charset="0"/>
            </a:endParaRPr>
          </a:p>
          <a:p>
            <a:pPr>
              <a:spcAft>
                <a:spcPts val="0"/>
              </a:spcAft>
            </a:pPr>
            <a:endParaRPr lang="en-US" altLang="ja-JP" sz="800" kern="100" dirty="0">
              <a:latin typeface="+mn-ea"/>
              <a:cs typeface="Times New Roman" panose="02020603050405020304" pitchFamily="18" charset="0"/>
            </a:endParaRPr>
          </a:p>
          <a:p>
            <a:pPr>
              <a:spcAft>
                <a:spcPts val="0"/>
              </a:spcAft>
            </a:pPr>
            <a:r>
              <a:rPr lang="ja-JP" altLang="en-US" sz="1600" b="1" kern="100" dirty="0">
                <a:latin typeface="+mn-ea"/>
                <a:cs typeface="Times New Roman" panose="02020603050405020304" pitchFamily="18" charset="0"/>
              </a:rPr>
              <a:t>　開催方法</a:t>
            </a:r>
            <a:r>
              <a:rPr lang="ja-JP" altLang="ja-JP" sz="1600" b="1" kern="100" dirty="0">
                <a:latin typeface="+mn-ea"/>
                <a:cs typeface="Times New Roman" panose="02020603050405020304" pitchFamily="18" charset="0"/>
              </a:rPr>
              <a:t>　　</a:t>
            </a:r>
            <a:r>
              <a:rPr lang="en-US" altLang="ja-JP" sz="1600" b="1" kern="100" dirty="0">
                <a:latin typeface="+mn-ea"/>
                <a:cs typeface="Times New Roman" panose="02020603050405020304" pitchFamily="18" charset="0"/>
              </a:rPr>
              <a:t>Web</a:t>
            </a:r>
            <a:r>
              <a:rPr lang="ja-JP" altLang="en-US" sz="1600" b="1" kern="100" dirty="0">
                <a:latin typeface="+mn-ea"/>
                <a:cs typeface="Times New Roman" panose="02020603050405020304" pitchFamily="18" charset="0"/>
              </a:rPr>
              <a:t>配信（</a:t>
            </a:r>
            <a:r>
              <a:rPr lang="en-US" altLang="ja-JP" sz="1600" b="1" dirty="0">
                <a:latin typeface="+mn-ea"/>
              </a:rPr>
              <a:t>Microsoft Teams </a:t>
            </a:r>
            <a:r>
              <a:rPr lang="ja-JP" altLang="ja-JP" sz="1400" b="1" kern="100" dirty="0">
                <a:latin typeface="+mn-ea"/>
                <a:cs typeface="Times New Roman" panose="02020603050405020304" pitchFamily="18" charset="0"/>
              </a:rPr>
              <a:t>使用</a:t>
            </a:r>
            <a:r>
              <a:rPr lang="ja-JP" altLang="en-US" sz="1400" b="1" kern="100" dirty="0">
                <a:latin typeface="+mn-ea"/>
                <a:cs typeface="Times New Roman" panose="02020603050405020304" pitchFamily="18" charset="0"/>
              </a:rPr>
              <a:t>）　</a:t>
            </a:r>
            <a:endParaRPr lang="ja-JP" altLang="ja-JP" sz="1400" kern="100" dirty="0">
              <a:latin typeface="+mn-ea"/>
              <a:cs typeface="Times New Roman" panose="02020603050405020304" pitchFamily="18" charset="0"/>
            </a:endParaRPr>
          </a:p>
          <a:p>
            <a:pPr>
              <a:lnSpc>
                <a:spcPct val="150000"/>
              </a:lnSpc>
            </a:pPr>
            <a:r>
              <a:rPr lang="ja-JP" altLang="en-US" sz="1600" b="1" kern="100" dirty="0">
                <a:latin typeface="+mn-ea"/>
                <a:cs typeface="Times New Roman" panose="02020603050405020304" pitchFamily="18" charset="0"/>
              </a:rPr>
              <a:t>　</a:t>
            </a:r>
            <a:r>
              <a:rPr lang="ja-JP" altLang="ja-JP" sz="1600" b="1" kern="100" dirty="0">
                <a:latin typeface="+mn-ea"/>
                <a:cs typeface="Times New Roman" panose="02020603050405020304" pitchFamily="18" charset="0"/>
              </a:rPr>
              <a:t>対象者　　</a:t>
            </a:r>
            <a:r>
              <a:rPr lang="ja-JP" altLang="en-US" sz="1600" b="1" kern="100" dirty="0">
                <a:latin typeface="+mn-ea"/>
                <a:cs typeface="Times New Roman" panose="02020603050405020304" pitchFamily="18" charset="0"/>
              </a:rPr>
              <a:t>　</a:t>
            </a:r>
            <a:r>
              <a:rPr lang="ja-JP" altLang="ja-JP" sz="1600" b="1" kern="100" dirty="0">
                <a:latin typeface="+mn-ea"/>
                <a:cs typeface="Times New Roman" panose="02020603050405020304" pitchFamily="18" charset="0"/>
              </a:rPr>
              <a:t>障害児者の看護・介護・支援に関わる従事者</a:t>
            </a:r>
            <a:r>
              <a:rPr lang="ja-JP" altLang="en-US" sz="1600" b="1" kern="100" dirty="0">
                <a:latin typeface="+mn-ea"/>
                <a:cs typeface="Times New Roman" panose="02020603050405020304" pitchFamily="18" charset="0"/>
              </a:rPr>
              <a:t>や家族</a:t>
            </a:r>
            <a:endParaRPr lang="en-US" altLang="ja-JP" sz="1600" b="1" kern="100" dirty="0">
              <a:latin typeface="+mn-ea"/>
              <a:cs typeface="Times New Roman" panose="02020603050405020304" pitchFamily="18" charset="0"/>
            </a:endParaRPr>
          </a:p>
        </p:txBody>
      </p:sp>
      <p:pic>
        <p:nvPicPr>
          <p:cNvPr id="17" name="図 16">
            <a:extLst>
              <a:ext uri="{FF2B5EF4-FFF2-40B4-BE49-F238E27FC236}">
                <a16:creationId xmlns:a16="http://schemas.microsoft.com/office/drawing/2014/main" id="{72629D47-E64A-FE42-0C6B-206D8AE5F42F}"/>
              </a:ext>
            </a:extLst>
          </p:cNvPr>
          <p:cNvPicPr>
            <a:picLocks noChangeAspect="1"/>
          </p:cNvPicPr>
          <p:nvPr/>
        </p:nvPicPr>
        <p:blipFill>
          <a:blip r:embed="rId5"/>
          <a:stretch>
            <a:fillRect/>
          </a:stretch>
        </p:blipFill>
        <p:spPr>
          <a:xfrm rot="21114561">
            <a:off x="526676" y="628856"/>
            <a:ext cx="1127992" cy="1127992"/>
          </a:xfrm>
          <a:prstGeom prst="rect">
            <a:avLst/>
          </a:prstGeom>
        </p:spPr>
      </p:pic>
      <p:pic>
        <p:nvPicPr>
          <p:cNvPr id="10" name="図 9">
            <a:extLst>
              <a:ext uri="{FF2B5EF4-FFF2-40B4-BE49-F238E27FC236}">
                <a16:creationId xmlns:a16="http://schemas.microsoft.com/office/drawing/2014/main" id="{491DAE27-B857-81EE-307C-504E213065AB}"/>
              </a:ext>
            </a:extLst>
          </p:cNvPr>
          <p:cNvPicPr>
            <a:picLocks noChangeAspect="1"/>
          </p:cNvPicPr>
          <p:nvPr/>
        </p:nvPicPr>
        <p:blipFill>
          <a:blip r:embed="rId5"/>
          <a:stretch>
            <a:fillRect/>
          </a:stretch>
        </p:blipFill>
        <p:spPr>
          <a:xfrm rot="1039974">
            <a:off x="5170017" y="628856"/>
            <a:ext cx="1127992" cy="1127992"/>
          </a:xfrm>
          <a:prstGeom prst="rect">
            <a:avLst/>
          </a:prstGeom>
        </p:spPr>
      </p:pic>
    </p:spTree>
    <p:extLst>
      <p:ext uri="{BB962C8B-B14F-4D97-AF65-F5344CB8AC3E}">
        <p14:creationId xmlns:p14="http://schemas.microsoft.com/office/powerpoint/2010/main" val="2938888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8000" b="11394"/>
          <a:stretch>
            <a:fillRect/>
          </a:stretch>
        </p:blipFill>
        <p:spPr>
          <a:xfrm>
            <a:off x="119920" y="4879686"/>
            <a:ext cx="6618160" cy="3552933"/>
          </a:xfrm>
          <a:prstGeom prst="rect">
            <a:avLst/>
          </a:prstGeom>
          <a:ln>
            <a:noFill/>
          </a:ln>
          <a:effectLst>
            <a:softEdge rad="112500"/>
          </a:effectLst>
        </p:spPr>
      </p:pic>
      <p:sp>
        <p:nvSpPr>
          <p:cNvPr id="3" name="テキスト ボックス 3"/>
          <p:cNvSpPr txBox="1"/>
          <p:nvPr/>
        </p:nvSpPr>
        <p:spPr>
          <a:xfrm>
            <a:off x="286249" y="8816324"/>
            <a:ext cx="6321263" cy="895344"/>
          </a:xfrm>
          <a:prstGeom prst="rect">
            <a:avLst/>
          </a:prstGeom>
          <a:solidFill>
            <a:schemeClr val="lt1"/>
          </a:solidFill>
          <a:ln w="6350">
            <a:solidFill>
              <a:srgbClr val="FFCCFF"/>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altLang="ja-JP" sz="1400"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sz="1400" kern="100" dirty="0">
                <a:latin typeface="游明朝" panose="02020400000000000000" pitchFamily="18" charset="-128"/>
                <a:ea typeface="游明朝" panose="02020400000000000000" pitchFamily="18" charset="-128"/>
                <a:cs typeface="Times New Roman" panose="02020603050405020304" pitchFamily="18" charset="0"/>
              </a:rPr>
              <a:t>お問合せ先</a:t>
            </a:r>
            <a:r>
              <a:rPr lang="en-US" altLang="ja-JP" sz="1400" kern="100" dirty="0">
                <a:effectLst/>
                <a:latin typeface="游明朝" panose="02020400000000000000" pitchFamily="18" charset="-128"/>
                <a:ea typeface="游明朝" panose="02020400000000000000" pitchFamily="18" charset="-128"/>
                <a:cs typeface="Times New Roman" panose="02020603050405020304" pitchFamily="18" charset="0"/>
              </a:rPr>
              <a:t>】</a:t>
            </a:r>
          </a:p>
          <a:p>
            <a:pPr algn="just"/>
            <a:r>
              <a:rPr lang="ja-JP" sz="1200" kern="100" dirty="0">
                <a:effectLst/>
                <a:latin typeface="游明朝" panose="02020400000000000000" pitchFamily="18" charset="-128"/>
                <a:ea typeface="游明朝" panose="02020400000000000000" pitchFamily="18" charset="-128"/>
                <a:cs typeface="Times New Roman" panose="02020603050405020304" pitchFamily="18" charset="0"/>
              </a:rPr>
              <a:t>東京都立府中療育センター</a:t>
            </a:r>
            <a:r>
              <a:rPr lang="ja-JP" altLang="en-US" sz="12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en-US" alt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en-US" altLang="ja-JP" sz="1200" kern="100" dirty="0">
                <a:latin typeface="游明朝" panose="02020400000000000000" pitchFamily="18" charset="-128"/>
                <a:ea typeface="游明朝" panose="02020400000000000000" pitchFamily="18" charset="-128"/>
                <a:cs typeface="Times New Roman" panose="02020603050405020304" pitchFamily="18" charset="0"/>
              </a:rPr>
              <a:t>TEL</a:t>
            </a:r>
            <a:r>
              <a:rPr lang="ja-JP" altLang="en-US" sz="1200" kern="100" dirty="0">
                <a:latin typeface="游明朝" panose="02020400000000000000" pitchFamily="18" charset="-128"/>
                <a:ea typeface="游明朝" panose="02020400000000000000" pitchFamily="18" charset="-128"/>
                <a:cs typeface="Times New Roman" panose="02020603050405020304" pitchFamily="18" charset="0"/>
              </a:rPr>
              <a:t>：</a:t>
            </a:r>
            <a:r>
              <a:rPr lang="en-US" altLang="ja-JP" sz="1200" kern="100" dirty="0">
                <a:latin typeface="游明朝" panose="02020400000000000000" pitchFamily="18" charset="-128"/>
                <a:ea typeface="游明朝" panose="02020400000000000000" pitchFamily="18" charset="-128"/>
                <a:cs typeface="Times New Roman" panose="02020603050405020304" pitchFamily="18" charset="0"/>
              </a:rPr>
              <a:t>042</a:t>
            </a:r>
            <a:r>
              <a:rPr lang="ja-JP" altLang="ja-JP" sz="1200" kern="100" dirty="0">
                <a:latin typeface="游明朝" panose="02020400000000000000" pitchFamily="18" charset="-128"/>
                <a:ea typeface="游明朝" panose="02020400000000000000" pitchFamily="18" charset="-128"/>
                <a:cs typeface="Times New Roman" panose="02020603050405020304" pitchFamily="18" charset="0"/>
              </a:rPr>
              <a:t>－</a:t>
            </a:r>
            <a:r>
              <a:rPr lang="en-US" altLang="ja-JP" sz="1200" kern="100" dirty="0">
                <a:latin typeface="游明朝" panose="02020400000000000000" pitchFamily="18" charset="-128"/>
                <a:ea typeface="游明朝" panose="02020400000000000000" pitchFamily="18" charset="-128"/>
                <a:cs typeface="Times New Roman" panose="02020603050405020304" pitchFamily="18" charset="0"/>
              </a:rPr>
              <a:t>323</a:t>
            </a:r>
            <a:r>
              <a:rPr lang="ja-JP" altLang="ja-JP" sz="1200" kern="100" dirty="0">
                <a:latin typeface="游明朝" panose="02020400000000000000" pitchFamily="18" charset="-128"/>
                <a:ea typeface="游明朝" panose="02020400000000000000" pitchFamily="18" charset="-128"/>
                <a:cs typeface="Times New Roman" panose="02020603050405020304" pitchFamily="18" charset="0"/>
              </a:rPr>
              <a:t>－</a:t>
            </a:r>
            <a:r>
              <a:rPr lang="en-US" altLang="ja-JP" sz="1200" kern="100" dirty="0">
                <a:latin typeface="游明朝" panose="02020400000000000000" pitchFamily="18" charset="-128"/>
                <a:ea typeface="游明朝" panose="02020400000000000000" pitchFamily="18" charset="-128"/>
                <a:cs typeface="Times New Roman" panose="02020603050405020304" pitchFamily="18" charset="0"/>
              </a:rPr>
              <a:t>5115</a:t>
            </a:r>
            <a:r>
              <a:rPr lang="ja-JP" altLang="en-US" sz="1200" kern="100" dirty="0">
                <a:latin typeface="游明朝" panose="02020400000000000000" pitchFamily="18" charset="-128"/>
                <a:ea typeface="游明朝" panose="02020400000000000000" pitchFamily="18" charset="-128"/>
                <a:cs typeface="Times New Roman" panose="02020603050405020304" pitchFamily="18" charset="0"/>
              </a:rPr>
              <a:t>（代表）</a:t>
            </a:r>
            <a:endParaRPr lang="en-US" altLang="ja-JP" sz="1200" kern="100" dirty="0">
              <a:latin typeface="游明朝" panose="02020400000000000000" pitchFamily="18" charset="-128"/>
              <a:ea typeface="游明朝" panose="02020400000000000000" pitchFamily="18" charset="-128"/>
              <a:cs typeface="Times New Roman" panose="02020603050405020304" pitchFamily="18" charset="0"/>
            </a:endParaRPr>
          </a:p>
          <a:p>
            <a:pPr algn="just"/>
            <a:r>
              <a:rPr lang="ja-JP" sz="1200" kern="100" dirty="0">
                <a:effectLst/>
                <a:latin typeface="游明朝" panose="02020400000000000000" pitchFamily="18" charset="-128"/>
                <a:ea typeface="游明朝" panose="02020400000000000000" pitchFamily="18" charset="-128"/>
                <a:cs typeface="Times New Roman" panose="02020603050405020304" pitchFamily="18" charset="0"/>
              </a:rPr>
              <a:t>医療福祉相談室</a:t>
            </a:r>
            <a:r>
              <a:rPr lang="ja-JP" altLang="en-US" sz="1200" kern="100" dirty="0">
                <a:latin typeface="游明朝" panose="02020400000000000000" pitchFamily="18" charset="-128"/>
                <a:ea typeface="游明朝" panose="02020400000000000000" pitchFamily="18" charset="-128"/>
                <a:cs typeface="Times New Roman" panose="02020603050405020304" pitchFamily="18" charset="0"/>
              </a:rPr>
              <a:t>　</a:t>
            </a:r>
            <a:r>
              <a:rPr lang="ja-JP" sz="1200" kern="100" dirty="0">
                <a:effectLst/>
                <a:latin typeface="游明朝" panose="02020400000000000000" pitchFamily="18" charset="-128"/>
                <a:ea typeface="游明朝" panose="02020400000000000000" pitchFamily="18" charset="-128"/>
                <a:cs typeface="Times New Roman" panose="02020603050405020304" pitchFamily="18" charset="0"/>
              </a:rPr>
              <a:t>清水・杉森</a:t>
            </a:r>
            <a:r>
              <a:rPr lang="ja-JP" altLang="en-US" sz="1200" kern="100" dirty="0">
                <a:effectLst/>
                <a:latin typeface="游明朝" panose="02020400000000000000" pitchFamily="18" charset="-128"/>
                <a:ea typeface="游明朝" panose="02020400000000000000" pitchFamily="18" charset="-128"/>
                <a:cs typeface="Times New Roman" panose="02020603050405020304" pitchFamily="18" charset="0"/>
              </a:rPr>
              <a:t>・高野・杉山</a:t>
            </a:r>
            <a:endParaRPr lang="en-US" alt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spcAft>
                <a:spcPts val="0"/>
              </a:spcAft>
            </a:pP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6" name="図 5"/>
          <p:cNvPicPr>
            <a:picLocks noChangeAspect="1"/>
          </p:cNvPicPr>
          <p:nvPr/>
        </p:nvPicPr>
        <p:blipFill>
          <a:blip r:embed="rId4" cstate="print">
            <a:lum bright="70000" contrast="-70000"/>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121746" y="350101"/>
            <a:ext cx="6650270" cy="4433513"/>
          </a:xfrm>
          <a:prstGeom prst="rect">
            <a:avLst/>
          </a:prstGeom>
          <a:ln>
            <a:noFill/>
          </a:ln>
          <a:effectLst>
            <a:softEdge rad="112500"/>
          </a:effectLst>
        </p:spPr>
      </p:pic>
      <p:pic>
        <p:nvPicPr>
          <p:cNvPr id="16" name="図 15">
            <a:extLst>
              <a:ext uri="{FF2B5EF4-FFF2-40B4-BE49-F238E27FC236}">
                <a16:creationId xmlns:a16="http://schemas.microsoft.com/office/drawing/2014/main" id="{9FBCF937-6094-6637-5327-3197F32DD6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6503" y="8333771"/>
            <a:ext cx="2176969" cy="1462023"/>
          </a:xfrm>
          <a:prstGeom prst="rect">
            <a:avLst/>
          </a:prstGeom>
          <a:ln>
            <a:noFill/>
          </a:ln>
          <a:effectLst>
            <a:softEdge rad="112500"/>
          </a:effectLst>
        </p:spPr>
      </p:pic>
      <p:sp>
        <p:nvSpPr>
          <p:cNvPr id="2" name="テキスト ボックス 1"/>
          <p:cNvSpPr txBox="1"/>
          <p:nvPr/>
        </p:nvSpPr>
        <p:spPr>
          <a:xfrm>
            <a:off x="185861" y="173863"/>
            <a:ext cx="6618160" cy="8525411"/>
          </a:xfrm>
          <a:prstGeom prst="rect">
            <a:avLst/>
          </a:prstGeom>
          <a:noFill/>
        </p:spPr>
        <p:txBody>
          <a:bodyPr wrap="square" rtlCol="0">
            <a:spAutoFit/>
          </a:bodyPr>
          <a:lstStyle/>
          <a:p>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a:t>
            </a:r>
            <a:r>
              <a:rPr lang="en-US" altLang="ja-JP" sz="1400" dirty="0">
                <a:latin typeface="游明朝" panose="02020400000000000000" pitchFamily="18" charset="-128"/>
                <a:ea typeface="游明朝" panose="02020400000000000000" pitchFamily="18" charset="-128"/>
              </a:rPr>
              <a:t> </a:t>
            </a:r>
            <a:r>
              <a:rPr lang="en-US" altLang="ja-JP" sz="1200" b="1" dirty="0">
                <a:latin typeface="游明朝" panose="02020400000000000000" pitchFamily="18" charset="-128"/>
                <a:ea typeface="游明朝" panose="02020400000000000000" pitchFamily="18" charset="-128"/>
              </a:rPr>
              <a:t>Microsoft Teams </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の </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Web </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会議システムを利用します。</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インターネットに接続できる端末があればどこからでも参加することができます。</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1400" b="1" u="sng"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ja-JP" sz="1400" b="1" u="sng" kern="100" dirty="0">
                <a:latin typeface="游明朝" panose="02020400000000000000" pitchFamily="18" charset="-128"/>
                <a:ea typeface="游明朝" panose="02020400000000000000" pitchFamily="18" charset="-128"/>
                <a:cs typeface="Times New Roman" panose="02020603050405020304" pitchFamily="18" charset="0"/>
              </a:rPr>
              <a:t>　</a:t>
            </a:r>
            <a:r>
              <a:rPr lang="ja-JP" altLang="ja-JP" b="1" kern="100" dirty="0">
                <a:latin typeface="游明朝" panose="02020400000000000000" pitchFamily="18" charset="-128"/>
                <a:ea typeface="游明朝" panose="02020400000000000000" pitchFamily="18" charset="-128"/>
                <a:cs typeface="Times New Roman" panose="02020603050405020304" pitchFamily="18" charset="0"/>
              </a:rPr>
              <a:t>　</a:t>
            </a:r>
            <a:endParaRPr lang="en-US" altLang="ja-JP"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下記のＵＲＬにアクセスし、</a:t>
            </a:r>
            <a:r>
              <a:rPr lang="en-US" altLang="ja-JP" sz="1200" b="1" kern="100" dirty="0" err="1">
                <a:latin typeface="游明朝" panose="02020400000000000000" pitchFamily="18" charset="-128"/>
                <a:ea typeface="游明朝" panose="02020400000000000000" pitchFamily="18" charset="-128"/>
                <a:cs typeface="Times New Roman" panose="02020603050405020304" pitchFamily="18" charset="0"/>
              </a:rPr>
              <a:t>LoGo</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フォームの申込方法に従ってお申し込みください。</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府中療育センターのホームページからもアクセスできます。</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a:t>
            </a:r>
            <a:r>
              <a:rPr lang="en-US" altLang="ja-JP" sz="1400" b="1" kern="100" dirty="0">
                <a:latin typeface="游明朝" panose="02020400000000000000" pitchFamily="18" charset="-128"/>
                <a:ea typeface="游明朝" panose="02020400000000000000" pitchFamily="18" charset="-128"/>
                <a:cs typeface="Times New Roman" panose="02020603050405020304" pitchFamily="18" charset="0"/>
              </a:rPr>
              <a:t>【</a:t>
            </a:r>
            <a:r>
              <a:rPr lang="en-US" altLang="ja-JP" sz="1400" b="1" kern="100" dirty="0" err="1">
                <a:latin typeface="游明朝" panose="02020400000000000000" pitchFamily="18" charset="-128"/>
                <a:ea typeface="游明朝" panose="02020400000000000000" pitchFamily="18" charset="-128"/>
                <a:cs typeface="Times New Roman" panose="02020603050405020304" pitchFamily="18" charset="0"/>
              </a:rPr>
              <a:t>URL】</a:t>
            </a:r>
            <a:r>
              <a:rPr lang="en-US" altLang="ja-JP" sz="1200" u="sng" dirty="0" err="1">
                <a:hlinkClick r:id="rId7"/>
              </a:rPr>
              <a:t>https</a:t>
            </a:r>
            <a:r>
              <a:rPr lang="en-US" altLang="ja-JP" sz="1200" u="sng" dirty="0">
                <a:hlinkClick r:id="rId7"/>
              </a:rPr>
              <a:t>://logoform.jp/form/</a:t>
            </a:r>
            <a:r>
              <a:rPr lang="en-US" altLang="ja-JP" sz="1200" u="sng" dirty="0" err="1">
                <a:hlinkClick r:id="rId7"/>
              </a:rPr>
              <a:t>tmgform</a:t>
            </a:r>
            <a:r>
              <a:rPr lang="en-US" altLang="ja-JP" sz="1200" u="sng" dirty="0">
                <a:hlinkClick r:id="rId7"/>
              </a:rPr>
              <a:t>/1645990</a:t>
            </a:r>
            <a:endParaRPr lang="en-US" altLang="ja-JP" sz="1200" dirty="0"/>
          </a:p>
          <a:p>
            <a:r>
              <a:rPr lang="ja-JP" altLang="en-US" sz="1200" dirty="0"/>
              <a:t>　</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申込期間）令和８年</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8</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月</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7</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日（金）から</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9</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月</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15</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日（火）</a:t>
            </a:r>
            <a:endParaRPr lang="en-US" altLang="ja-JP" sz="1200" dirty="0"/>
          </a:p>
          <a:p>
            <a:endParaRPr lang="en-US" altLang="ja-JP" sz="1200" dirty="0">
              <a:solidFill>
                <a:srgbClr val="FF0000"/>
              </a:solidFill>
            </a:endParaRPr>
          </a:p>
          <a:p>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400" b="1" kern="100" dirty="0">
                <a:latin typeface="游明朝" panose="02020400000000000000" pitchFamily="18" charset="-128"/>
                <a:ea typeface="游明朝" panose="02020400000000000000" pitchFamily="18" charset="-128"/>
                <a:cs typeface="Times New Roman" panose="02020603050405020304" pitchFamily="18" charset="0"/>
              </a:rPr>
              <a:t>　　　　　　　　　　　　　　　</a:t>
            </a:r>
            <a:endParaRPr lang="en-US" altLang="ja-JP" sz="14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お申し込み後、申請時に入力したメールアドレス宛に「送信完了」メールが 届きます。</a:t>
            </a:r>
            <a:b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b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「送信完了」メールには、当日使用する</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URL</a:t>
            </a:r>
            <a:r>
              <a:rPr lang="ja-JP" altLang="en-US" sz="1200" b="1" kern="100" dirty="0" err="1">
                <a:latin typeface="游明朝" panose="02020400000000000000" pitchFamily="18" charset="-128"/>
                <a:ea typeface="游明朝" panose="02020400000000000000" pitchFamily="18" charset="-128"/>
                <a:cs typeface="Times New Roman" panose="02020603050405020304" pitchFamily="18" charset="0"/>
              </a:rPr>
              <a:t>、</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ID</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及びパスワードが記載されています。</a:t>
            </a:r>
            <a:endParaRPr lang="en-US" altLang="ja-JP" sz="14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400" b="1" kern="100" dirty="0">
                <a:latin typeface="游明朝" panose="02020400000000000000" pitchFamily="18" charset="-128"/>
                <a:ea typeface="游明朝" panose="02020400000000000000" pitchFamily="18" charset="-128"/>
                <a:cs typeface="Times New Roman" panose="02020603050405020304" pitchFamily="18" charset="0"/>
              </a:rPr>
              <a:t>　</a:t>
            </a:r>
            <a:endParaRPr lang="en-US" altLang="ja-JP" sz="1400" b="1" kern="100" dirty="0">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14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講習会前日に、申請時に入力したメールアドレス宛に、研修資料のダウンロード</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URL</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を</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発送します。</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1400" b="1" kern="100" dirty="0">
              <a:solidFill>
                <a:srgbClr val="FF0000"/>
              </a:solidFill>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1400" b="1" kern="100" dirty="0">
              <a:solidFill>
                <a:srgbClr val="FF0000"/>
              </a:solidFill>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聴講後、アンケートへの御協力をお願いします。回答方法は講習会当日にメールにて</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お知らせします。</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Microsoft Teams</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が利用できるパソコン等（必須）・ヘッドセット等（任意）は、各自で御　準備ください。ブラウザは</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IE</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ではなく</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Microsoft Edge</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または</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Google Chrome</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を御使用ください。　　　　　</a:t>
            </a: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イヤホンや外部スピーカーを使用しての御視聴をお勧めします。</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pPr>
              <a:lnSpc>
                <a:spcPct val="150000"/>
              </a:lnSpc>
            </a:pP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取得した個人情報は、講習会の配信やお知らせのみに使用し、他の目的では使用しません。</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a:t>
            </a:r>
            <a:r>
              <a:rPr lang="ja-JP" altLang="en-US" sz="1600" b="1" kern="100" dirty="0">
                <a:latin typeface="游明朝" panose="02020400000000000000" pitchFamily="18" charset="-128"/>
                <a:ea typeface="游明朝" panose="02020400000000000000" pitchFamily="18" charset="-128"/>
                <a:cs typeface="Times New Roman" panose="02020603050405020304" pitchFamily="18" charset="0"/>
              </a:rPr>
              <a:t>　　　　　　　　</a:t>
            </a:r>
            <a:endParaRPr lang="en-US" altLang="ja-JP" sz="1600" b="1" kern="100" dirty="0">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１　本講習会は受講決定者のみが視聴可能です。受講が決定した際には</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URL</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を第三者に教え</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ないでください。</a:t>
            </a: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２　講義内容の録画・複製を行わないでください。</a:t>
            </a: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３　研修資料は受講決定者のみがダウンロード可能です。</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URL</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を第三者に教えないでください。　</a:t>
            </a:r>
            <a:endPar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また、外部への資料提供等はしないでください。</a:t>
            </a:r>
          </a:p>
          <a:p>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　　</a:t>
            </a:r>
            <a:r>
              <a:rPr lang="en-US" altLang="ja-JP" sz="1200" b="1" kern="100" dirty="0">
                <a:latin typeface="游明朝" panose="02020400000000000000" pitchFamily="18" charset="-128"/>
                <a:ea typeface="游明朝" panose="02020400000000000000" pitchFamily="18" charset="-128"/>
                <a:cs typeface="Times New Roman" panose="02020603050405020304" pitchFamily="18" charset="0"/>
              </a:rPr>
              <a:t>SNS</a:t>
            </a:r>
            <a:r>
              <a:rPr lang="ja-JP" altLang="en-US" sz="1200" b="1" kern="100" dirty="0" err="1">
                <a:latin typeface="游明朝" panose="02020400000000000000" pitchFamily="18" charset="-128"/>
                <a:ea typeface="游明朝" panose="02020400000000000000" pitchFamily="18" charset="-128"/>
                <a:cs typeface="Times New Roman" panose="02020603050405020304" pitchFamily="18" charset="0"/>
              </a:rPr>
              <a:t>への</a:t>
            </a:r>
            <a:r>
              <a:rPr lang="ja-JP" altLang="en-US" sz="1200" b="1" kern="100" dirty="0">
                <a:latin typeface="游明朝" panose="02020400000000000000" pitchFamily="18" charset="-128"/>
                <a:ea typeface="游明朝" panose="02020400000000000000" pitchFamily="18" charset="-128"/>
                <a:cs typeface="Times New Roman" panose="02020603050405020304" pitchFamily="18" charset="0"/>
              </a:rPr>
              <a:t>研修詳細内容や感想等の投稿はしないでください。</a:t>
            </a:r>
            <a:endParaRPr lang="ja-JP" altLang="ja-JP" sz="1600"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14" name="角丸四角形 13"/>
          <p:cNvSpPr/>
          <p:nvPr/>
        </p:nvSpPr>
        <p:spPr>
          <a:xfrm>
            <a:off x="203504" y="5085330"/>
            <a:ext cx="2025303" cy="433435"/>
          </a:xfrm>
          <a:prstGeom prst="roundRect">
            <a:avLst/>
          </a:prstGeom>
          <a:gradFill>
            <a:gsLst>
              <a:gs pos="0">
                <a:srgbClr val="FFCCCC"/>
              </a:gs>
              <a:gs pos="100000">
                <a:schemeClr val="accent6">
                  <a:lumMod val="110000"/>
                  <a:satMod val="105000"/>
                  <a:tint val="67000"/>
                  <a:alpha val="50000"/>
                </a:schemeClr>
              </a:gs>
              <a:gs pos="100000">
                <a:srgbClr val="FFFFFF"/>
              </a:gs>
              <a:gs pos="30000">
                <a:srgbClr val="FF9999"/>
              </a:gs>
              <a:gs pos="65000">
                <a:srgbClr val="FFCCCC"/>
              </a:gs>
              <a:gs pos="99000">
                <a:srgbClr val="FFFFFF"/>
              </a:gs>
              <a:gs pos="100000">
                <a:srgbClr val="FFFFFF"/>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en-US" altLang="ja-JP" sz="1400" b="1" u="sng" kern="100" dirty="0">
                <a:latin typeface="游明朝" panose="02020400000000000000" pitchFamily="18" charset="-128"/>
                <a:ea typeface="游明朝" panose="02020400000000000000" pitchFamily="18" charset="-128"/>
                <a:cs typeface="Times New Roman" panose="02020603050405020304" pitchFamily="18" charset="0"/>
              </a:rPr>
              <a:t>=</a:t>
            </a:r>
            <a:r>
              <a:rPr lang="ja-JP" altLang="en-US" sz="1400" b="1" u="sng" kern="100" dirty="0">
                <a:latin typeface="游明朝" panose="02020400000000000000" pitchFamily="18" charset="-128"/>
                <a:ea typeface="游明朝" panose="02020400000000000000" pitchFamily="18" charset="-128"/>
                <a:cs typeface="Times New Roman" panose="02020603050405020304" pitchFamily="18" charset="0"/>
              </a:rPr>
              <a:t>動作確認のお願い</a:t>
            </a:r>
            <a:r>
              <a:rPr lang="en-US" altLang="ja-JP" sz="1400" b="1" u="sng" kern="100" dirty="0">
                <a:latin typeface="游明朝" panose="02020400000000000000" pitchFamily="18" charset="-128"/>
                <a:ea typeface="游明朝" panose="02020400000000000000" pitchFamily="18" charset="-128"/>
                <a:cs typeface="Times New Roman" panose="02020603050405020304" pitchFamily="18" charset="0"/>
              </a:rPr>
              <a:t>=</a:t>
            </a:r>
          </a:p>
        </p:txBody>
      </p:sp>
      <p:sp>
        <p:nvSpPr>
          <p:cNvPr id="19" name="角丸四角形 18"/>
          <p:cNvSpPr/>
          <p:nvPr/>
        </p:nvSpPr>
        <p:spPr>
          <a:xfrm>
            <a:off x="256036" y="6087289"/>
            <a:ext cx="2659487" cy="368007"/>
          </a:xfrm>
          <a:prstGeom prst="roundRect">
            <a:avLst/>
          </a:prstGeom>
          <a:gradFill>
            <a:gsLst>
              <a:gs pos="851">
                <a:srgbClr val="FFCCCC"/>
              </a:gs>
              <a:gs pos="100000">
                <a:srgbClr val="FFFFFF"/>
              </a:gs>
              <a:gs pos="30000">
                <a:srgbClr val="FF9999"/>
              </a:gs>
              <a:gs pos="65000">
                <a:srgbClr val="FFCCCC"/>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en-US" altLang="ja-JP" sz="1400" b="1" u="sng" kern="100" dirty="0">
                <a:latin typeface="游明朝" panose="02020400000000000000" pitchFamily="18" charset="-128"/>
                <a:ea typeface="游明朝" panose="02020400000000000000" pitchFamily="18" charset="-128"/>
                <a:cs typeface="Times New Roman" panose="02020603050405020304" pitchFamily="18" charset="0"/>
              </a:rPr>
              <a:t>=</a:t>
            </a:r>
            <a:r>
              <a:rPr lang="ja-JP" altLang="en-US" sz="1400" b="1" u="sng" kern="100" dirty="0">
                <a:latin typeface="游明朝" panose="02020400000000000000" pitchFamily="18" charset="-128"/>
                <a:ea typeface="游明朝" panose="02020400000000000000" pitchFamily="18" charset="-128"/>
                <a:cs typeface="Times New Roman" panose="02020603050405020304" pitchFamily="18" charset="0"/>
              </a:rPr>
              <a:t>個人情報の取扱いについて</a:t>
            </a:r>
            <a:r>
              <a:rPr lang="en-US" altLang="ja-JP" sz="1400" b="1" u="sng" kern="100" dirty="0">
                <a:latin typeface="游明朝" panose="02020400000000000000" pitchFamily="18" charset="-128"/>
                <a:ea typeface="游明朝" panose="02020400000000000000" pitchFamily="18" charset="-128"/>
                <a:cs typeface="Times New Roman" panose="02020603050405020304" pitchFamily="18" charset="0"/>
              </a:rPr>
              <a:t>=</a:t>
            </a:r>
          </a:p>
        </p:txBody>
      </p:sp>
      <p:sp>
        <p:nvSpPr>
          <p:cNvPr id="21" name="角丸四角形 20"/>
          <p:cNvSpPr/>
          <p:nvPr/>
        </p:nvSpPr>
        <p:spPr>
          <a:xfrm>
            <a:off x="256036" y="6853626"/>
            <a:ext cx="2988076" cy="340388"/>
          </a:xfrm>
          <a:prstGeom prst="roundRect">
            <a:avLst/>
          </a:prstGeom>
          <a:gradFill>
            <a:gsLst>
              <a:gs pos="0">
                <a:srgbClr val="FFCCCC"/>
              </a:gs>
              <a:gs pos="100000">
                <a:srgbClr val="FFFFFF"/>
              </a:gs>
              <a:gs pos="65000">
                <a:srgbClr val="FFCCCC"/>
              </a:gs>
              <a:gs pos="30000">
                <a:srgbClr val="FF9999"/>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en-US" altLang="ja-JP" sz="1400" b="1" u="sng" kern="100" dirty="0">
                <a:latin typeface="游明朝" panose="02020400000000000000" pitchFamily="18" charset="-128"/>
                <a:ea typeface="游明朝" panose="02020400000000000000" pitchFamily="18" charset="-128"/>
                <a:cs typeface="Times New Roman" panose="02020603050405020304" pitchFamily="18" charset="0"/>
              </a:rPr>
              <a:t>=</a:t>
            </a:r>
            <a:r>
              <a:rPr lang="ja-JP" altLang="en-US" sz="1400" b="1" u="sng" kern="100" dirty="0">
                <a:latin typeface="游明朝" panose="02020400000000000000" pitchFamily="18" charset="-128"/>
                <a:ea typeface="游明朝" panose="02020400000000000000" pitchFamily="18" charset="-128"/>
                <a:cs typeface="Times New Roman" panose="02020603050405020304" pitchFamily="18" charset="0"/>
              </a:rPr>
              <a:t>聴講にあたっての同意のお願い</a:t>
            </a:r>
            <a:r>
              <a:rPr lang="en-US" altLang="ja-JP" sz="1400" b="1" u="sng" kern="100" dirty="0">
                <a:latin typeface="游明朝" panose="02020400000000000000" pitchFamily="18" charset="-128"/>
                <a:ea typeface="游明朝" panose="02020400000000000000" pitchFamily="18" charset="-128"/>
                <a:cs typeface="Times New Roman" panose="02020603050405020304" pitchFamily="18" charset="0"/>
              </a:rPr>
              <a:t>=</a:t>
            </a:r>
          </a:p>
        </p:txBody>
      </p:sp>
      <p:sp>
        <p:nvSpPr>
          <p:cNvPr id="5" name="角丸四角形 8">
            <a:extLst>
              <a:ext uri="{FF2B5EF4-FFF2-40B4-BE49-F238E27FC236}">
                <a16:creationId xmlns:a16="http://schemas.microsoft.com/office/drawing/2014/main" id="{50AFB757-4F67-F244-EDCC-7508E1047AFF}"/>
              </a:ext>
            </a:extLst>
          </p:cNvPr>
          <p:cNvSpPr/>
          <p:nvPr/>
        </p:nvSpPr>
        <p:spPr>
          <a:xfrm>
            <a:off x="286249" y="293802"/>
            <a:ext cx="1359193" cy="367562"/>
          </a:xfrm>
          <a:prstGeom prst="roundRect">
            <a:avLst/>
          </a:prstGeom>
          <a:gradFill>
            <a:gsLst>
              <a:gs pos="0">
                <a:srgbClr val="FFC000"/>
              </a:gs>
              <a:gs pos="99000">
                <a:srgbClr val="FFFFCC"/>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r>
              <a:rPr lang="ja-JP" altLang="en-US" sz="1400" b="1" u="sng" kern="100" dirty="0">
                <a:latin typeface="游明朝" panose="02020400000000000000" pitchFamily="18" charset="-128"/>
                <a:ea typeface="游明朝" panose="02020400000000000000" pitchFamily="18" charset="-128"/>
                <a:cs typeface="Times New Roman" panose="02020603050405020304" pitchFamily="18" charset="0"/>
              </a:rPr>
              <a:t>〇参加方法</a:t>
            </a:r>
            <a:endParaRPr kumimoji="1" lang="ja-JP" altLang="en-US" sz="1400" dirty="0"/>
          </a:p>
        </p:txBody>
      </p:sp>
      <p:sp>
        <p:nvSpPr>
          <p:cNvPr id="17" name="角丸四角形 9">
            <a:extLst>
              <a:ext uri="{FF2B5EF4-FFF2-40B4-BE49-F238E27FC236}">
                <a16:creationId xmlns:a16="http://schemas.microsoft.com/office/drawing/2014/main" id="{D1701872-DFB4-BFE0-5EFD-B5EA1EF3F64D}"/>
              </a:ext>
            </a:extLst>
          </p:cNvPr>
          <p:cNvSpPr/>
          <p:nvPr/>
        </p:nvSpPr>
        <p:spPr>
          <a:xfrm>
            <a:off x="286248" y="1255778"/>
            <a:ext cx="1359193" cy="367562"/>
          </a:xfrm>
          <a:prstGeom prst="roundRect">
            <a:avLst/>
          </a:prstGeom>
          <a:gradFill>
            <a:gsLst>
              <a:gs pos="0">
                <a:srgbClr val="FFC000"/>
              </a:gs>
              <a:gs pos="99000">
                <a:srgbClr val="FFFFCC"/>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r>
              <a:rPr lang="ja-JP" altLang="en-US" sz="1400" b="1" u="sng" kern="100" dirty="0">
                <a:latin typeface="游明朝" panose="02020400000000000000" pitchFamily="18" charset="-128"/>
                <a:ea typeface="游明朝" panose="02020400000000000000" pitchFamily="18" charset="-128"/>
                <a:cs typeface="Times New Roman" panose="02020603050405020304" pitchFamily="18" charset="0"/>
              </a:rPr>
              <a:t>〇申込方法</a:t>
            </a:r>
            <a:endParaRPr kumimoji="1" lang="ja-JP" altLang="en-US" sz="1400" dirty="0"/>
          </a:p>
        </p:txBody>
      </p:sp>
      <p:sp>
        <p:nvSpPr>
          <p:cNvPr id="20" name="角丸四角形 10">
            <a:extLst>
              <a:ext uri="{FF2B5EF4-FFF2-40B4-BE49-F238E27FC236}">
                <a16:creationId xmlns:a16="http://schemas.microsoft.com/office/drawing/2014/main" id="{A1B72D23-EE8D-FA1C-E9F6-FF48627E8307}"/>
              </a:ext>
            </a:extLst>
          </p:cNvPr>
          <p:cNvSpPr/>
          <p:nvPr/>
        </p:nvSpPr>
        <p:spPr>
          <a:xfrm>
            <a:off x="286247" y="2566857"/>
            <a:ext cx="1359193" cy="367562"/>
          </a:xfrm>
          <a:prstGeom prst="roundRect">
            <a:avLst/>
          </a:prstGeom>
          <a:gradFill>
            <a:gsLst>
              <a:gs pos="0">
                <a:srgbClr val="FFC000"/>
              </a:gs>
              <a:gs pos="99000">
                <a:srgbClr val="FFFFCC"/>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r>
              <a:rPr lang="ja-JP" altLang="en-US" sz="1400" b="1" u="sng" kern="100" dirty="0">
                <a:latin typeface="游明朝" panose="02020400000000000000" pitchFamily="18" charset="-128"/>
                <a:ea typeface="游明朝" panose="02020400000000000000" pitchFamily="18" charset="-128"/>
                <a:cs typeface="Times New Roman" panose="02020603050405020304" pitchFamily="18" charset="0"/>
              </a:rPr>
              <a:t>〇聴講方法</a:t>
            </a:r>
            <a:endParaRPr kumimoji="1" lang="ja-JP" altLang="en-US" sz="1400" dirty="0"/>
          </a:p>
        </p:txBody>
      </p:sp>
      <p:sp>
        <p:nvSpPr>
          <p:cNvPr id="23" name="角丸四角形 11">
            <a:extLst>
              <a:ext uri="{FF2B5EF4-FFF2-40B4-BE49-F238E27FC236}">
                <a16:creationId xmlns:a16="http://schemas.microsoft.com/office/drawing/2014/main" id="{EBD15AA9-D40E-4842-159F-96E2AA1D22AB}"/>
              </a:ext>
            </a:extLst>
          </p:cNvPr>
          <p:cNvSpPr/>
          <p:nvPr/>
        </p:nvSpPr>
        <p:spPr>
          <a:xfrm>
            <a:off x="290876" y="3442533"/>
            <a:ext cx="1359193" cy="294851"/>
          </a:xfrm>
          <a:prstGeom prst="roundRect">
            <a:avLst/>
          </a:prstGeom>
          <a:gradFill>
            <a:gsLst>
              <a:gs pos="0">
                <a:srgbClr val="FFC000"/>
              </a:gs>
              <a:gs pos="99000">
                <a:srgbClr val="FFFFCC"/>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a:lnSpc>
                <a:spcPct val="150000"/>
              </a:lnSpc>
            </a:pPr>
            <a:r>
              <a:rPr lang="ja-JP" altLang="en-US" sz="1400" b="1" u="sng" kern="100" dirty="0">
                <a:latin typeface="游明朝" panose="02020400000000000000" pitchFamily="18" charset="-128"/>
                <a:ea typeface="游明朝" panose="02020400000000000000" pitchFamily="18" charset="-128"/>
                <a:cs typeface="Times New Roman" panose="02020603050405020304" pitchFamily="18" charset="0"/>
              </a:rPr>
              <a:t>〇研修資料</a:t>
            </a:r>
            <a:endParaRPr lang="en-US" altLang="ja-JP" sz="1400" b="1" u="sng"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25" name="角丸四角形 12">
            <a:extLst>
              <a:ext uri="{FF2B5EF4-FFF2-40B4-BE49-F238E27FC236}">
                <a16:creationId xmlns:a16="http://schemas.microsoft.com/office/drawing/2014/main" id="{A2BC78AA-83EC-F4E3-A738-C49F5FB05D63}"/>
              </a:ext>
            </a:extLst>
          </p:cNvPr>
          <p:cNvSpPr/>
          <p:nvPr/>
        </p:nvSpPr>
        <p:spPr>
          <a:xfrm>
            <a:off x="286247" y="4245498"/>
            <a:ext cx="2025303" cy="318584"/>
          </a:xfrm>
          <a:prstGeom prst="roundRect">
            <a:avLst/>
          </a:prstGeom>
          <a:gradFill>
            <a:gsLst>
              <a:gs pos="0">
                <a:srgbClr val="FFC000"/>
              </a:gs>
              <a:gs pos="99000">
                <a:srgbClr val="FFFFCC"/>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r>
              <a:rPr lang="ja-JP" altLang="en-US" sz="1400" b="1" u="sng" kern="100" dirty="0">
                <a:latin typeface="游明朝" panose="02020400000000000000" pitchFamily="18" charset="-128"/>
                <a:ea typeface="游明朝" panose="02020400000000000000" pitchFamily="18" charset="-128"/>
                <a:cs typeface="Times New Roman" panose="02020603050405020304" pitchFamily="18" charset="0"/>
              </a:rPr>
              <a:t>〇アンケートのお願い</a:t>
            </a:r>
            <a:endParaRPr lang="en-US" altLang="ja-JP" sz="1400" b="1" u="sng" kern="100" dirty="0">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9" name="図 8">
            <a:extLst>
              <a:ext uri="{FF2B5EF4-FFF2-40B4-BE49-F238E27FC236}">
                <a16:creationId xmlns:a16="http://schemas.microsoft.com/office/drawing/2014/main" id="{CCEE38B9-4917-8E1A-03EC-54A144319381}"/>
              </a:ext>
            </a:extLst>
          </p:cNvPr>
          <p:cNvPicPr>
            <a:picLocks noChangeAspect="1"/>
          </p:cNvPicPr>
          <p:nvPr/>
        </p:nvPicPr>
        <p:blipFill>
          <a:blip r:embed="rId8"/>
          <a:stretch>
            <a:fillRect/>
          </a:stretch>
        </p:blipFill>
        <p:spPr>
          <a:xfrm>
            <a:off x="5247368" y="1883619"/>
            <a:ext cx="721632" cy="806078"/>
          </a:xfrm>
          <a:prstGeom prst="rect">
            <a:avLst/>
          </a:prstGeom>
        </p:spPr>
      </p:pic>
    </p:spTree>
    <p:extLst>
      <p:ext uri="{BB962C8B-B14F-4D97-AF65-F5344CB8AC3E}">
        <p14:creationId xmlns:p14="http://schemas.microsoft.com/office/powerpoint/2010/main" val="4819595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2974</TotalTime>
  <Words>555</Words>
  <Application>Microsoft Office PowerPoint</Application>
  <PresentationFormat>A4 210 x 297 mm</PresentationFormat>
  <Paragraphs>85</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游ゴシック</vt:lpstr>
      <vt:lpstr>游明朝</vt:lpstr>
      <vt:lpstr>Arial</vt:lpstr>
      <vt:lpstr>Calibri</vt:lpstr>
      <vt:lpstr>Calibri Light</vt:lpstr>
      <vt:lpstr>Office テーマ</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東京都</dc:creator>
  <cp:lastModifiedBy>能勢　彰子</cp:lastModifiedBy>
  <cp:revision>300</cp:revision>
  <cp:lastPrinted>2026-07-15T07:39:05Z</cp:lastPrinted>
  <dcterms:created xsi:type="dcterms:W3CDTF">2021-06-25T10:45:00Z</dcterms:created>
  <dcterms:modified xsi:type="dcterms:W3CDTF">2026-07-17T02:23:09Z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