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</p:sldIdLst>
  <p:sldSz cx="12192000" cy="16256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6F7"/>
    <a:srgbClr val="FFFFCC"/>
    <a:srgbClr val="13CADD"/>
    <a:srgbClr val="CCECFF"/>
    <a:srgbClr val="03EDD1"/>
    <a:srgbClr val="ACFCFE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2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42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01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8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5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58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15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23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00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71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F6705-99C2-4763-8783-02176C7B6A58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F01B-D36D-481F-9DAF-17EF326B8A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19709" y="14755001"/>
            <a:ext cx="11209170" cy="1015663"/>
          </a:xfrm>
          <a:prstGeom prst="rect">
            <a:avLst/>
          </a:prstGeom>
          <a:noFill/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＜お問合わせ＞ 　</a:t>
            </a:r>
            <a:endParaRPr kumimoji="0" lang="ja-JP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東京都立北療育医療センター　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TEL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03-3908-3001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看護科　看護担当科長 柴田 </a:t>
            </a:r>
            <a:r>
              <a:rPr kumimoji="0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薫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（内線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208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 研修教育看護師長 </a:t>
            </a:r>
            <a:r>
              <a:rPr kumimoji="0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渡邉　孝枝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（内線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209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03478" y="13157221"/>
            <a:ext cx="9528643" cy="1652113"/>
          </a:xfrm>
        </p:spPr>
        <p:txBody>
          <a:bodyPr>
            <a:noAutofit/>
          </a:bodyPr>
          <a:lstStyle/>
          <a:p>
            <a:pPr algn="l"/>
            <a:r>
              <a:rPr kumimoji="0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決定月日および詳細は受信メールアドレスへ返信</a:t>
            </a:r>
            <a:r>
              <a:rPr kumimoji="0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いたします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インターンシップ参加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際には、以下の提出をお願いいたします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lang="en-US" altLang="ja-JP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日前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からの健康チェック表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 麻疹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・風疹・水痘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・流行性耳下腺炎の抗体価基準または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予防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接種のコピー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084386"/>
              </p:ext>
            </p:extLst>
          </p:nvPr>
        </p:nvGraphicFramePr>
        <p:xfrm>
          <a:off x="1081706" y="6587794"/>
          <a:ext cx="8598307" cy="2786472"/>
        </p:xfrm>
        <a:graphic>
          <a:graphicData uri="http://schemas.openxmlformats.org/drawingml/2006/table">
            <a:tbl>
              <a:tblPr firstRow="1" firstCol="1" bandRow="1"/>
              <a:tblGrid>
                <a:gridCol w="3192694">
                  <a:extLst>
                    <a:ext uri="{9D8B030D-6E8A-4147-A177-3AD203B41FA5}">
                      <a16:colId xmlns:a16="http://schemas.microsoft.com/office/drawing/2014/main" val="3919568258"/>
                    </a:ext>
                  </a:extLst>
                </a:gridCol>
                <a:gridCol w="5405613">
                  <a:extLst>
                    <a:ext uri="{9D8B030D-6E8A-4147-A177-3AD203B41FA5}">
                      <a16:colId xmlns:a16="http://schemas.microsoft.com/office/drawing/2014/main" val="144630958"/>
                    </a:ext>
                  </a:extLst>
                </a:gridCol>
              </a:tblGrid>
              <a:tr h="464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時　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内　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27334"/>
                  </a:ext>
                </a:extLst>
              </a:tr>
              <a:tr h="464412">
                <a:tc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en-US" altLang="ja-JP" sz="2200" b="0" kern="100" baseline="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altLang="en-US" sz="2200" b="0" kern="100" baseline="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baseline="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00</a:t>
                      </a:r>
                      <a:endParaRPr lang="ja-JP" sz="22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職員入口</a:t>
                      </a:r>
                      <a:r>
                        <a:rPr lang="ja-JP" altLang="ja-JP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集合</a:t>
                      </a:r>
                      <a:endParaRPr lang="ja-JP" sz="2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625677"/>
                  </a:ext>
                </a:extLst>
              </a:tr>
              <a:tr h="464412">
                <a:tc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 9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22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看護科長挨拶・オリエンテーション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993928"/>
                  </a:ext>
                </a:extLst>
              </a:tr>
              <a:tr h="464412">
                <a:tc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alt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00</a:t>
                      </a:r>
                      <a:endParaRPr lang="ja-JP" sz="22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病棟</a:t>
                      </a:r>
                      <a:r>
                        <a:rPr lang="ja-JP" altLang="en-US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で看護</a:t>
                      </a:r>
                      <a:r>
                        <a:rPr lang="ja-JP" altLang="ja-JP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体験</a:t>
                      </a:r>
                      <a:r>
                        <a:rPr lang="ja-JP" altLang="en-US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　（昼休憩を含む）</a:t>
                      </a:r>
                      <a:endParaRPr lang="ja-JP" altLang="ja-JP" sz="22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018243"/>
                  </a:ext>
                </a:extLst>
              </a:tr>
              <a:tr h="464412">
                <a:tc>
                  <a:txBody>
                    <a:bodyPr/>
                    <a:lstStyle/>
                    <a:p>
                      <a:pPr indent="69850" algn="ctr">
                        <a:spcAft>
                          <a:spcPts val="0"/>
                        </a:spcAft>
                      </a:pP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ja-JP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endParaRPr lang="ja-JP" sz="22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懇親会</a:t>
                      </a:r>
                      <a:endParaRPr lang="ja-JP" altLang="ja-JP" sz="22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584084"/>
                  </a:ext>
                </a:extLst>
              </a:tr>
              <a:tr h="464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ja-JP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22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altLang="ja-JP" sz="2200" b="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45</a:t>
                      </a:r>
                      <a:endParaRPr lang="ja-JP" sz="22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院内案内</a:t>
                      </a:r>
                      <a:endParaRPr lang="ja-JP" altLang="ja-JP" sz="22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87181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845550" y="16924338"/>
            <a:ext cx="2051050" cy="229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76755" y="4913470"/>
            <a:ext cx="108691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ja-JP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小児医療・小児療育・成人医療・成人療育の４病棟から希望病棟をお選び下さい</a:t>
            </a:r>
            <a:endParaRPr kumimoji="0" lang="ja-JP" alt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ja-JP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１日１病棟での体験を用意しています（半日ずつ</a:t>
            </a:r>
            <a:r>
              <a:rPr kumimoji="0" lang="ja-JP" altLang="en-US" sz="2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２病棟</a:t>
            </a:r>
            <a:r>
              <a:rPr kumimoji="0" lang="ja-JP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の体験も可能です）</a:t>
            </a:r>
            <a:endParaRPr kumimoji="0" lang="ja-JP" alt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76754" y="9632265"/>
            <a:ext cx="1117234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ご希望の方は下記のアドレスへ、必要項目を記載してお申し込みください</a:t>
            </a:r>
            <a:endParaRPr kumimoji="0" lang="ja-JP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/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① </a:t>
            </a:r>
            <a:r>
              <a:rPr kumimoji="0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希望日数</a:t>
            </a:r>
            <a:r>
              <a:rPr kumimoji="0"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および</a:t>
            </a: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希望日（第</a:t>
            </a:r>
            <a:r>
              <a:rPr kumimoji="0" lang="en-US" altLang="ja-JP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希望まで）　</a:t>
            </a:r>
            <a:endParaRPr kumimoji="0" lang="ja-JP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② 希望病棟（小児医療・小児療育・成人医療・成人療育の中から選択）</a:t>
            </a:r>
            <a:endParaRPr kumimoji="0" lang="ja-JP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③ 申込者氏名・ふりがな</a:t>
            </a:r>
            <a:endParaRPr kumimoji="0" lang="en-US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④ 郵便番号・住所　 連絡先電話番号</a:t>
            </a:r>
            <a:endParaRPr kumimoji="0" lang="en-US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⑤</a:t>
            </a:r>
            <a:r>
              <a:rPr kumimoji="0" lang="ja-JP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学校名・学年</a:t>
            </a:r>
            <a:endParaRPr kumimoji="0" lang="en-US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6964" y="6047622"/>
            <a:ext cx="324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＜プログラム＞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1"/>
          <p:cNvSpPr txBox="1"/>
          <p:nvPr/>
        </p:nvSpPr>
        <p:spPr>
          <a:xfrm>
            <a:off x="265530" y="1613120"/>
            <a:ext cx="1816713" cy="179754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en-US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下リボン 23"/>
          <p:cNvSpPr/>
          <p:nvPr/>
        </p:nvSpPr>
        <p:spPr>
          <a:xfrm>
            <a:off x="122563" y="0"/>
            <a:ext cx="11946874" cy="1138654"/>
          </a:xfrm>
          <a:prstGeom prst="ribbon">
            <a:avLst>
              <a:gd name="adj1" fmla="val 16667"/>
              <a:gd name="adj2" fmla="val 66941"/>
            </a:avLst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45000">
                <a:schemeClr val="accent1">
                  <a:lumMod val="0"/>
                  <a:lumOff val="100000"/>
                </a:schemeClr>
              </a:gs>
              <a:gs pos="95000">
                <a:srgbClr val="FF9933"/>
              </a:gs>
              <a:gs pos="77000">
                <a:schemeClr val="accent4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accent2">
                <a:lumMod val="5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重症心身障害</a:t>
            </a:r>
            <a:r>
              <a:rPr lang="ja-JP" altLang="en-US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児者</a:t>
            </a:r>
            <a:r>
              <a:rPr lang="ja-JP" altLang="en-US" sz="28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看護</a:t>
            </a:r>
            <a:r>
              <a:rPr lang="ja-JP" altLang="en-US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の魅力</a:t>
            </a:r>
            <a:r>
              <a:rPr lang="ja-JP" altLang="ja-JP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2800" b="1" kern="100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2800" b="1" kern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体験してください</a:t>
            </a:r>
            <a:endParaRPr lang="ja-JP" altLang="ja-JP" sz="2800" b="1" kern="1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76755" y="1203622"/>
            <a:ext cx="11172346" cy="193899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800" b="1" dirty="0" smtClean="0">
                <a:ln w="9525">
                  <a:noFill/>
                  <a:prstDash val="solid"/>
                </a:ln>
                <a:solidFill>
                  <a:srgbClr val="00206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東京都立北療育医療センター</a:t>
            </a:r>
            <a:endParaRPr lang="en-US" altLang="ja-JP" sz="5800" b="1" dirty="0" smtClean="0">
              <a:ln w="9525">
                <a:noFill/>
                <a:prstDash val="solid"/>
              </a:ln>
              <a:solidFill>
                <a:srgbClr val="00206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6000" b="1" u="sng" dirty="0">
                <a:ln w="9525">
                  <a:noFill/>
                  <a:prstDash val="solid"/>
                </a:ln>
                <a:solidFill>
                  <a:srgbClr val="2E75B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春</a:t>
            </a:r>
            <a:r>
              <a:rPr lang="ja-JP" altLang="en-US" sz="6000" b="1" u="sng" cap="none" spc="0" dirty="0" smtClean="0">
                <a:ln w="9525">
                  <a:noFill/>
                  <a:prstDash val="solid"/>
                </a:ln>
                <a:solidFill>
                  <a:srgbClr val="2E75B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期</a:t>
            </a:r>
            <a:r>
              <a:rPr lang="ja-JP" altLang="en-US" sz="6000" b="1" u="sng" cap="none" spc="0" dirty="0" smtClean="0">
                <a:ln w="9525">
                  <a:noFill/>
                  <a:prstDash val="solid"/>
                </a:ln>
                <a:solidFill>
                  <a:srgbClr val="2E75B6"/>
                </a:solidFill>
                <a:effectLst>
                  <a:outerShdw blurRad="63500" sx="102000" sy="102000" algn="ctr" rotWithShape="0">
                    <a:schemeClr val="accent1">
                      <a:lumMod val="50000"/>
                      <a:alpha val="40000"/>
                    </a:scheme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看護学生インターンシップ</a:t>
            </a:r>
            <a:endParaRPr lang="ja-JP" altLang="en-US" sz="6000" b="1" u="sng" cap="none" spc="0" dirty="0">
              <a:ln w="9525">
                <a:noFill/>
                <a:prstDash val="solid"/>
              </a:ln>
              <a:solidFill>
                <a:srgbClr val="2E75B6"/>
              </a:solidFill>
              <a:effectLst>
                <a:outerShdw blurRad="63500" sx="102000" sy="102000" algn="ctr" rotWithShape="0">
                  <a:schemeClr val="accent1">
                    <a:lumMod val="50000"/>
                    <a:alpha val="40000"/>
                  </a:scheme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76754" y="3142614"/>
            <a:ext cx="10731775" cy="1431429"/>
          </a:xfrm>
          <a:prstGeom prst="horizontalScroll">
            <a:avLst/>
          </a:prstGeom>
          <a:solidFill>
            <a:srgbClr val="FEC6F7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３月１０日</a:t>
            </a:r>
            <a:r>
              <a:rPr kumimoji="0" lang="en-US" altLang="ja-JP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～３月２</a:t>
            </a:r>
            <a:r>
              <a:rPr kumimoji="0" lang="ja-JP" altLang="en-US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１</a:t>
            </a: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日</a:t>
            </a:r>
            <a:r>
              <a:rPr kumimoji="0" lang="en-US" altLang="ja-JP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金）平日</a:t>
            </a:r>
            <a:r>
              <a:rPr kumimoji="0" lang="ja-JP" altLang="en-US" sz="36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</a:t>
            </a:r>
            <a:r>
              <a:rPr kumimoji="0" lang="ja-JP" altLang="en-US" sz="36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開催します</a:t>
            </a:r>
            <a:endParaRPr kumimoji="0" lang="en-US" altLang="ja-JP" sz="36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～都合の良い日をお知らせください～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endParaRPr kumimoji="0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1"/>
          <p:cNvSpPr>
            <a:spLocks noChangeArrowheads="1"/>
          </p:cNvSpPr>
          <p:nvPr/>
        </p:nvSpPr>
        <p:spPr bwMode="auto">
          <a:xfrm>
            <a:off x="1081706" y="11944336"/>
            <a:ext cx="7268693" cy="105460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申し込み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メールアドレス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2800" b="1" u="sng" dirty="0" smtClean="0">
                <a:latin typeface="+mn-ea"/>
                <a:cs typeface="Times New Roman" panose="02020603050405020304" pitchFamily="18" charset="0"/>
              </a:rPr>
              <a:t>S1143903</a:t>
            </a:r>
            <a:r>
              <a:rPr kumimoji="0" lang="ja-JP" altLang="en-US" sz="2800" b="1" u="sng" dirty="0">
                <a:latin typeface="+mn-ea"/>
                <a:cs typeface="Times New Roman" panose="02020603050405020304" pitchFamily="18" charset="0"/>
              </a:rPr>
              <a:t>＠</a:t>
            </a:r>
            <a:r>
              <a:rPr kumimoji="0" lang="en-US" altLang="ja-JP" sz="2800" b="1" u="sng" dirty="0" smtClean="0">
                <a:latin typeface="+mn-ea"/>
                <a:cs typeface="Times New Roman" panose="02020603050405020304" pitchFamily="18" charset="0"/>
              </a:rPr>
              <a:t>section.metro.tokyo.jp</a:t>
            </a:r>
            <a:endParaRPr kumimoji="0" lang="en-US" altLang="ja-JP" sz="2800" dirty="0">
              <a:latin typeface="+mn-ea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15" y="13158728"/>
            <a:ext cx="1509270" cy="2223138"/>
          </a:xfrm>
          <a:prstGeom prst="rect">
            <a:avLst/>
          </a:prstGeom>
        </p:spPr>
      </p:pic>
      <p:pic>
        <p:nvPicPr>
          <p:cNvPr id="18" name="Picture 12" descr="イチゴ | 無料イラスト＆かわいいフリー素材集 ねこ画伯コハクちゃん さん">
            <a:extLst>
              <a:ext uri="{FF2B5EF4-FFF2-40B4-BE49-F238E27FC236}">
                <a16:creationId xmlns:a16="http://schemas.microsoft.com/office/drawing/2014/main" id="{95A9072F-5B64-4825-A423-98CE5EE8B6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4" r="4477"/>
          <a:stretch/>
        </p:blipFill>
        <p:spPr bwMode="auto">
          <a:xfrm>
            <a:off x="10896600" y="13287733"/>
            <a:ext cx="649329" cy="70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530" y="15567027"/>
            <a:ext cx="5858764" cy="72799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5703435"/>
            <a:ext cx="5864860" cy="60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4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304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ＭＳ ゴシック</vt:lpstr>
      <vt:lpstr>ＭＳ 明朝</vt:lpstr>
      <vt:lpstr>游ゴシック</vt:lpstr>
      <vt:lpstr>游ゴシック Light</vt:lpstr>
      <vt:lpstr>游明朝</vt:lpstr>
      <vt:lpstr>Arial</vt:lpstr>
      <vt:lpstr>Times New Roman</vt:lpstr>
      <vt:lpstr>Wingdings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北療育医療センター 2020春期　看護学生インターンシップ</dc:title>
  <dc:creator>東京都</dc:creator>
  <cp:lastModifiedBy>杉本　翔太</cp:lastModifiedBy>
  <cp:revision>65</cp:revision>
  <cp:lastPrinted>2024-12-02T23:59:05Z</cp:lastPrinted>
  <dcterms:created xsi:type="dcterms:W3CDTF">2020-01-28T06:52:00Z</dcterms:created>
  <dcterms:modified xsi:type="dcterms:W3CDTF">2024-12-12T08:51:13Z</dcterms:modified>
</cp:coreProperties>
</file>