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179DF-43B6-4532-BFAD-E8643DF4F389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495B1-9F50-4F4E-A37A-E790986E50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76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495B1-9F50-4F4E-A37A-E790986E500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372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76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3736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146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579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516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825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70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891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089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84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025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21089-C828-431E-86DF-BD441CB279FD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17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7" y="512676"/>
            <a:ext cx="3672408" cy="147002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kumimoji="1" lang="en-US" altLang="ja-JP" sz="2400" dirty="0">
                <a:latin typeface="Abadi" panose="020B0604020104020204" pitchFamily="34" charset="0"/>
                <a:ea typeface="Meiryo UI" panose="020B0604030504040204" pitchFamily="50" charset="-128"/>
              </a:rPr>
              <a:t>To Those Who Have Been Involuntarily Admitted to a Psychiatric Hospital in Tokyo</a:t>
            </a:r>
            <a:endParaRPr kumimoji="1" lang="ja-JP" altLang="en-US" sz="2400" dirty="0">
              <a:latin typeface="Abadi" panose="020B0604020104020204" pitchFamily="34" charset="0"/>
              <a:ea typeface="Meiryo UI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95536" y="2402886"/>
            <a:ext cx="3672408" cy="405045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kumimoji="1" lang="en-US" altLang="ja-JP" sz="2000" dirty="0">
                <a:solidFill>
                  <a:schemeClr val="tx1"/>
                </a:solidFill>
                <a:latin typeface="Abadi" panose="020B0604020104020204" pitchFamily="34" charset="0"/>
                <a:ea typeface="Meiryo UI" panose="020B0604030504040204" pitchFamily="50" charset="-128"/>
              </a:rPr>
              <a:t>It must have been a tough time when you had to come to the hospital so suddenly.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kumimoji="1" lang="en-US" altLang="ja-JP" sz="2000" dirty="0">
                <a:solidFill>
                  <a:schemeClr val="tx1"/>
                </a:solidFill>
                <a:latin typeface="Abadi" panose="020B0604020104020204" pitchFamily="34" charset="0"/>
                <a:ea typeface="Meiryo UI" panose="020B0604030504040204" pitchFamily="50" charset="-128"/>
              </a:rPr>
              <a:t>We hope you’re starting to feel a little better now.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kumimoji="1" lang="en-US" altLang="ja-JP" sz="2000" dirty="0">
                <a:solidFill>
                  <a:schemeClr val="tx1"/>
                </a:solidFill>
                <a:latin typeface="Abadi" panose="020B0604020104020204" pitchFamily="34" charset="0"/>
                <a:ea typeface="Meiryo UI" panose="020B0604030504040204" pitchFamily="50" charset="-128"/>
              </a:rPr>
              <a:t>In Tokyo, the public health center in your area will help support your life after you leave the hospital.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kumimoji="1" lang="en-US" altLang="ja-JP" sz="2000" dirty="0">
                <a:solidFill>
                  <a:schemeClr val="tx1"/>
                </a:solidFill>
                <a:latin typeface="Abadi" panose="020B0604020104020204" pitchFamily="34" charset="0"/>
                <a:ea typeface="Meiryo UI" panose="020B0604030504040204" pitchFamily="50" charset="-128"/>
              </a:rPr>
              <a:t>You can meet with a staff member from the public health center and talk about your future.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kumimoji="1" lang="en-US" altLang="ja-JP" sz="2000" dirty="0">
                <a:solidFill>
                  <a:schemeClr val="tx1"/>
                </a:solidFill>
                <a:latin typeface="Abadi" panose="020B0604020104020204" pitchFamily="34" charset="0"/>
                <a:ea typeface="Meiryo UI" panose="020B0604030504040204" pitchFamily="50" charset="-128"/>
              </a:rPr>
              <a:t>Would you like to meet with someone from the public health center?</a:t>
            </a:r>
            <a:endParaRPr kumimoji="1" lang="ja-JP" altLang="en-US" sz="2000" dirty="0">
              <a:solidFill>
                <a:schemeClr val="tx1"/>
              </a:solidFill>
              <a:latin typeface="Abadi" panose="020B0604020104020204" pitchFamily="34" charset="0"/>
              <a:ea typeface="Meiryo UI" panose="020B0604030504040204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4695087" y="771234"/>
            <a:ext cx="4176000" cy="1860647"/>
          </a:xfrm>
          <a:prstGeom prst="rect">
            <a:avLst/>
          </a:prstGeom>
          <a:ln w="19050">
            <a:solidFill>
              <a:schemeClr val="tx1"/>
            </a:solidFill>
            <a:prstDash val="sysDash"/>
            <a:beve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>
                <a:latin typeface="Abadi" panose="020B0604020104020204" pitchFamily="34" charset="0"/>
                <a:ea typeface="Meiryo UI" panose="020B0604030504040204" pitchFamily="50" charset="-128"/>
              </a:rPr>
              <a:t>・</a:t>
            </a:r>
            <a:r>
              <a:rPr lang="en-US" altLang="ja-JP" sz="1800" dirty="0">
                <a:latin typeface="Abadi" panose="020B0604020104020204" pitchFamily="34" charset="0"/>
                <a:ea typeface="Meiryo UI" panose="020B0604030504040204" pitchFamily="50" charset="-128"/>
              </a:rPr>
              <a:t>Your doctor:</a:t>
            </a:r>
          </a:p>
          <a:p>
            <a:pPr algn="l"/>
            <a:endParaRPr lang="en-US" altLang="ja-JP" sz="1800" dirty="0">
              <a:latin typeface="Abadi" panose="020B0604020104020204" pitchFamily="34" charset="0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>
                <a:latin typeface="Abadi" panose="020B0604020104020204" pitchFamily="34" charset="0"/>
                <a:ea typeface="Meiryo UI" panose="020B0604030504040204" pitchFamily="50" charset="-128"/>
              </a:rPr>
              <a:t>・</a:t>
            </a:r>
            <a:r>
              <a:rPr lang="en-US" altLang="ja-JP" sz="1800" dirty="0">
                <a:latin typeface="Abadi" panose="020B0604020104020204" pitchFamily="34" charset="0"/>
                <a:ea typeface="Meiryo UI" panose="020B0604030504040204" pitchFamily="50" charset="-128"/>
              </a:rPr>
              <a:t>Your mental health social worker:</a:t>
            </a:r>
          </a:p>
          <a:p>
            <a:pPr algn="l"/>
            <a:endParaRPr lang="en-US" altLang="ja-JP" sz="1800" dirty="0">
              <a:latin typeface="Abadi" panose="020B0604020104020204" pitchFamily="34" charset="0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>
                <a:latin typeface="Abadi" panose="020B0604020104020204" pitchFamily="34" charset="0"/>
                <a:ea typeface="Meiryo UI" panose="020B0604030504040204" pitchFamily="50" charset="-128"/>
              </a:rPr>
              <a:t>・</a:t>
            </a:r>
            <a:r>
              <a:rPr lang="en-US" altLang="ja-JP" sz="1800" dirty="0">
                <a:latin typeface="Abadi" panose="020B0604020104020204" pitchFamily="34" charset="0"/>
                <a:ea typeface="Meiryo UI" panose="020B0604030504040204" pitchFamily="50" charset="-128"/>
              </a:rPr>
              <a:t>Your nurse:</a:t>
            </a:r>
          </a:p>
          <a:p>
            <a:pPr algn="l"/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695087" y="3369186"/>
            <a:ext cx="4176000" cy="707886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 anchor="ctr">
            <a:spAutoFit/>
          </a:bodyPr>
          <a:lstStyle/>
          <a:p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latin typeface="Abadi" panose="020B0604020104020204" pitchFamily="34" charset="0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Abadi" panose="020B0604020104020204" pitchFamily="34" charset="0"/>
                <a:ea typeface="Meiryo UI" panose="020B0604030504040204" pitchFamily="50" charset="-128"/>
              </a:rPr>
              <a:t>・○○○○（</a:t>
            </a:r>
            <a:r>
              <a:rPr lang="en-US" altLang="ja-JP" sz="2000" dirty="0">
                <a:latin typeface="Abadi" panose="020B0604020104020204" pitchFamily="34" charset="0"/>
                <a:ea typeface="Meiryo UI" panose="020B0604030504040204" pitchFamily="50" charset="-128"/>
              </a:rPr>
              <a:t>ward/city/town/village)</a:t>
            </a:r>
          </a:p>
        </p:txBody>
      </p:sp>
      <p:sp>
        <p:nvSpPr>
          <p:cNvPr id="7" name="円/楕円 6"/>
          <p:cNvSpPr/>
          <p:nvPr/>
        </p:nvSpPr>
        <p:spPr>
          <a:xfrm>
            <a:off x="4750459" y="260648"/>
            <a:ext cx="4155071" cy="73982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92080" y="332656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badi" panose="020B0604020104020204" pitchFamily="34" charset="0"/>
                <a:ea typeface="Meiryo UI" panose="020B0604030504040204" pitchFamily="50" charset="-128"/>
              </a:rPr>
              <a:t>Here are some of the people who help you</a:t>
            </a:r>
            <a:endParaRPr kumimoji="1" lang="ja-JP" altLang="en-US" dirty="0">
              <a:latin typeface="Abadi" panose="020B0604020104020204" pitchFamily="34" charset="0"/>
              <a:ea typeface="Meiryo UI" panose="020B0604030504040204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4695087" y="4725144"/>
            <a:ext cx="4176000" cy="17281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Wingdings" panose="05000000000000000000" pitchFamily="2" charset="2"/>
              <a:buChar char="u"/>
            </a:pPr>
            <a:r>
              <a:rPr lang="en-US" altLang="ja-JP" sz="2000" dirty="0">
                <a:latin typeface="Abadi" panose="020B0604020104020204" pitchFamily="34" charset="0"/>
                <a:ea typeface="Meiryo UI" panose="020B0604030504040204" pitchFamily="50" charset="-128"/>
              </a:rPr>
              <a:t>If you would like to talk with someone from the public health center about your life after discharge, please let the hospital staff know.</a:t>
            </a:r>
          </a:p>
          <a:p>
            <a:pPr marL="342900" indent="-342900" algn="l">
              <a:buFont typeface="Wingdings" panose="05000000000000000000" pitchFamily="2" charset="2"/>
              <a:buChar char="u"/>
            </a:pPr>
            <a:r>
              <a:rPr lang="en-US" altLang="ja-JP" sz="2000" dirty="0">
                <a:latin typeface="Abadi" panose="020B0604020104020204" pitchFamily="34" charset="0"/>
                <a:ea typeface="Meiryo UI" panose="020B0604030504040204" pitchFamily="50" charset="-128"/>
              </a:rPr>
              <a:t>They can help you get in touch with the public health center.</a:t>
            </a:r>
          </a:p>
        </p:txBody>
      </p:sp>
      <p:sp>
        <p:nvSpPr>
          <p:cNvPr id="10" name="円/楕円 9"/>
          <p:cNvSpPr/>
          <p:nvPr/>
        </p:nvSpPr>
        <p:spPr>
          <a:xfrm>
            <a:off x="4728199" y="2761009"/>
            <a:ext cx="4142888" cy="64807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181730" y="2900379"/>
            <a:ext cx="3422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badi" panose="020B0604020104020204" pitchFamily="34" charset="0"/>
                <a:ea typeface="Meiryo UI" panose="020B0604030504040204" pitchFamily="50" charset="-128"/>
              </a:rPr>
              <a:t>Place to Live After Discharge</a:t>
            </a:r>
            <a:endParaRPr kumimoji="1" lang="ja-JP" altLang="en-US" dirty="0">
              <a:latin typeface="Abadi" panose="020B0604020104020204" pitchFamily="34" charset="0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188640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Template10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2"/>
          <p:cNvSpPr txBox="1">
            <a:spLocks noChangeArrowheads="1"/>
          </p:cNvSpPr>
          <p:nvPr/>
        </p:nvSpPr>
        <p:spPr bwMode="auto">
          <a:xfrm>
            <a:off x="4276487" y="6512635"/>
            <a:ext cx="473972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n-US" alt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41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835696" y="2606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E1A3961-62CA-9058-DD48-F0ED4E5CCD2D}"/>
              </a:ext>
            </a:extLst>
          </p:cNvPr>
          <p:cNvSpPr txBox="1"/>
          <p:nvPr/>
        </p:nvSpPr>
        <p:spPr>
          <a:xfrm>
            <a:off x="4572000" y="435794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Abadi" panose="020B0604020104020204" pitchFamily="34" charset="0"/>
                <a:ea typeface="Meiryo UI" panose="020B0604030504040204" pitchFamily="50" charset="-128"/>
              </a:rPr>
              <a:t>While You Are in the Hospital </a:t>
            </a:r>
            <a:endParaRPr lang="en-GB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569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185</Words>
  <Application>Microsoft Office PowerPoint</Application>
  <PresentationFormat>画面に合わせる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游ゴシック</vt:lpstr>
      <vt:lpstr>Abadi</vt:lpstr>
      <vt:lpstr>Arial</vt:lpstr>
      <vt:lpstr>Calibri</vt:lpstr>
      <vt:lpstr>Century</vt:lpstr>
      <vt:lpstr>Wingdings</vt:lpstr>
      <vt:lpstr>Office ​​テーマ</vt:lpstr>
      <vt:lpstr>To Those Who Have Been Involuntarily Admitted to a Psychiatric Hospital in Tokyo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東京都内の精神科病院に措置入院</dc:title>
  <dc:creator>東京都</dc:creator>
  <cp:lastModifiedBy>大曲　美由紀</cp:lastModifiedBy>
  <cp:revision>38</cp:revision>
  <cp:lastPrinted>2019-11-13T13:11:42Z</cp:lastPrinted>
  <dcterms:created xsi:type="dcterms:W3CDTF">2019-08-08T01:08:18Z</dcterms:created>
  <dcterms:modified xsi:type="dcterms:W3CDTF">2025-07-30T08:36:53Z</dcterms:modified>
</cp:coreProperties>
</file>