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542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4179DF-43B6-4532-BFAD-E8643DF4F389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7495B1-9F50-4F4E-A37A-E790986E50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276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7495B1-9F50-4F4E-A37A-E790986E500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7372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21089-C828-431E-86DF-BD441CB279FD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B1C4-4F8D-4338-A5D6-2F9D11C930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976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21089-C828-431E-86DF-BD441CB279FD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B1C4-4F8D-4338-A5D6-2F9D11C930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3736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21089-C828-431E-86DF-BD441CB279FD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B1C4-4F8D-4338-A5D6-2F9D11C930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2146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21089-C828-431E-86DF-BD441CB279FD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B1C4-4F8D-4338-A5D6-2F9D11C930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4579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21089-C828-431E-86DF-BD441CB279FD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B1C4-4F8D-4338-A5D6-2F9D11C930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9516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21089-C828-431E-86DF-BD441CB279FD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B1C4-4F8D-4338-A5D6-2F9D11C930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8254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21089-C828-431E-86DF-BD441CB279FD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B1C4-4F8D-4338-A5D6-2F9D11C930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7709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21089-C828-431E-86DF-BD441CB279FD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B1C4-4F8D-4338-A5D6-2F9D11C930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4891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21089-C828-431E-86DF-BD441CB279FD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B1C4-4F8D-4338-A5D6-2F9D11C930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1089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21089-C828-431E-86DF-BD441CB279FD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B1C4-4F8D-4338-A5D6-2F9D11C930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2844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21089-C828-431E-86DF-BD441CB279FD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B1C4-4F8D-4338-A5D6-2F9D11C930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025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21089-C828-431E-86DF-BD441CB279FD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BB1C4-4F8D-4338-A5D6-2F9D11C930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9174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95537" y="512676"/>
            <a:ext cx="3672408" cy="147002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東京都内の精神科病院に措置入院をされた方へ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95536" y="2402886"/>
            <a:ext cx="3672408" cy="405045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急な入院で大変でしたね</a:t>
            </a:r>
            <a:endParaRPr kumimoji="1" lang="en-US" altLang="ja-JP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kumimoji="1"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入院した時より調子はよくなってきましたか</a:t>
            </a:r>
            <a:endParaRPr kumimoji="1" lang="en-US" altLang="ja-JP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kumimoji="1"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東京都では、あなたのお住まいの地域を担当している保健所等が中心となって、退院後の生活を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応援します</a:t>
            </a:r>
            <a:endParaRPr lang="en-US" altLang="ja-JP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kumimoji="1" lang="en-US" altLang="ja-JP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保健所等の担当職員にまず会ってみませんか</a:t>
            </a:r>
            <a:endParaRPr kumimoji="1" lang="en-US" altLang="ja-JP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kumimoji="1" lang="ja-JP" altLang="en-US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4695087" y="771234"/>
            <a:ext cx="4176000" cy="1860647"/>
          </a:xfrm>
          <a:prstGeom prst="rect">
            <a:avLst/>
          </a:prstGeom>
          <a:ln w="19050">
            <a:solidFill>
              <a:schemeClr val="tx1"/>
            </a:solidFill>
            <a:prstDash val="sysDash"/>
            <a:bevel/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2100" dirty="0">
                <a:latin typeface="Meiryo UI" panose="020B0604030504040204" pitchFamily="50" charset="-128"/>
                <a:ea typeface="Meiryo UI" panose="020B0604030504040204" pitchFamily="50" charset="-128"/>
              </a:rPr>
              <a:t>・担当の医師　　　：　　　　　　　　　　</a:t>
            </a:r>
            <a:endParaRPr lang="en-US" altLang="ja-JP" sz="2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2100" dirty="0">
                <a:latin typeface="Meiryo UI" panose="020B0604030504040204" pitchFamily="50" charset="-128"/>
                <a:ea typeface="Meiryo UI" panose="020B0604030504040204" pitchFamily="50" charset="-128"/>
              </a:rPr>
              <a:t>・担当の精神保健福祉士：</a:t>
            </a:r>
            <a:endParaRPr lang="en-US" altLang="ja-JP" sz="2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2100" dirty="0">
                <a:latin typeface="Meiryo UI" panose="020B0604030504040204" pitchFamily="50" charset="-128"/>
                <a:ea typeface="Meiryo UI" panose="020B0604030504040204" pitchFamily="50" charset="-128"/>
              </a:rPr>
              <a:t>・担当の看護師：</a:t>
            </a:r>
            <a:endParaRPr lang="en-US" altLang="ja-JP" sz="2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21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lang="en-US" altLang="ja-JP" sz="2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695087" y="3212976"/>
            <a:ext cx="4176000" cy="864000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txBody>
          <a:bodyPr wrap="square" rtlCol="0" anchor="ctr">
            <a:spAutoFit/>
          </a:bodyPr>
          <a:lstStyle/>
          <a:p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・○○○○（区・市・町・村）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円/楕円 6"/>
          <p:cNvSpPr/>
          <p:nvPr/>
        </p:nvSpPr>
        <p:spPr>
          <a:xfrm>
            <a:off x="4716016" y="496417"/>
            <a:ext cx="2664296" cy="648072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004048" y="635787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入院中の相談窓口</a:t>
            </a:r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4695087" y="4725144"/>
            <a:ext cx="4176000" cy="17281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Font typeface="Wingdings" panose="05000000000000000000" pitchFamily="2" charset="2"/>
              <a:buChar char="u"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保健所等の担当職員に会って退院後の生活の相談をしたい方は、病院の相談窓口に声をかけてください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42900" indent="-342900" algn="l">
              <a:buFont typeface="Wingdings" panose="05000000000000000000" pitchFamily="2" charset="2"/>
              <a:buChar char="u"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病院から保健所等に連絡します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円/楕円 9"/>
          <p:cNvSpPr/>
          <p:nvPr/>
        </p:nvSpPr>
        <p:spPr>
          <a:xfrm>
            <a:off x="4728199" y="2902703"/>
            <a:ext cx="3710751" cy="648072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965706" y="3042073"/>
            <a:ext cx="3422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あなたの退院後の生活の場所は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51520" y="188640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参考様式</a:t>
            </a:r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１０</a:t>
            </a:r>
          </a:p>
        </p:txBody>
      </p:sp>
      <p:sp>
        <p:nvSpPr>
          <p:cNvPr id="12" name="テキスト ボックス 2"/>
          <p:cNvSpPr txBox="1">
            <a:spLocks noChangeArrowheads="1"/>
          </p:cNvSpPr>
          <p:nvPr/>
        </p:nvSpPr>
        <p:spPr bwMode="auto">
          <a:xfrm>
            <a:off x="4276487" y="6453336"/>
            <a:ext cx="473972" cy="251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0"/>
              </a:spcAft>
            </a:pPr>
            <a:r>
              <a:rPr lang="en-US" altLang="ja-JP" sz="105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40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835696" y="2606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3569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147</Words>
  <Application>Microsoft Office PowerPoint</Application>
  <PresentationFormat>画面に合わせる 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Arial</vt:lpstr>
      <vt:lpstr>Calibri</vt:lpstr>
      <vt:lpstr>Century</vt:lpstr>
      <vt:lpstr>Wingdings</vt:lpstr>
      <vt:lpstr>Office ​​テーマ</vt:lpstr>
      <vt:lpstr>東京都内の精神科病院に措置入院をされた方へ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東京都内の精神科病院に措置入院</dc:title>
  <dc:creator>東京都</dc:creator>
  <cp:lastModifiedBy>貫井　陽子</cp:lastModifiedBy>
  <cp:revision>34</cp:revision>
  <cp:lastPrinted>2019-11-13T13:11:42Z</cp:lastPrinted>
  <dcterms:created xsi:type="dcterms:W3CDTF">2019-08-08T01:08:18Z</dcterms:created>
  <dcterms:modified xsi:type="dcterms:W3CDTF">2025-07-17T01:15:49Z</dcterms:modified>
</cp:coreProperties>
</file>