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2018/4/11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だれでもトイレに関するバリアフリー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情報の</a:t>
            </a:r>
            <a:r>
              <a:rPr lang="ja-JP" altLang="en-US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オープンデータ化について</a:t>
            </a:r>
            <a:endParaRPr kumimoji="1" lang="ja-JP" altLang="en-US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79512" y="745540"/>
            <a:ext cx="8803877" cy="523220"/>
          </a:xfrm>
          <a:prstGeom prst="rect">
            <a:avLst/>
          </a:prstGeom>
          <a:noFill/>
          <a:ln w="19050"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子育て</a:t>
            </a:r>
            <a:r>
              <a:rPr lang="ja-JP" altLang="ja-JP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世帯や障害者、</a:t>
            </a:r>
            <a:r>
              <a:rPr lang="ja-JP" altLang="ja-JP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高齢者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含めたすべての人が、安全、安心、快適に暮らし、訪れることができるユニバーサルデザインのまちづくりを一層進めるため、バリアフリー情報の発信に向けて、だれでもトイレ情報のオープンデータ化等を推進していく。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79512" y="1901731"/>
            <a:ext cx="8803876" cy="267765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収集する情報</a:t>
            </a:r>
            <a:endParaRPr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公共施設等における、「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だれでも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トイレ」（多機能トイレ、車いす使用者用トイレ等）に関する、以下の情報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　◆位置情報：施設名、フロア名、住所、座標　等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　◆機能情報：戸の形状、車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いす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の出入りの可否、車いすの転回、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音声案内、オストメイト設備、大型ベッド、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    乳幼児用おむつ交換台　等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  ◆画像情報：トイレの入り口及び内部の写真（３方向）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  ◆時間情報：トイレが利用できる時間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等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81473" y="4707141"/>
            <a:ext cx="8803876" cy="9541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対象施設</a:t>
            </a:r>
            <a:endParaRPr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都民が利用できる公共施設等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◆庁舎、公民館・集会所、保健所、図書館、文化施設、ホール、公園、公衆トイレ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その他公共性の高い施設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79511" y="5787261"/>
            <a:ext cx="8803878" cy="9541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63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</a:t>
            </a:r>
            <a:r>
              <a:rPr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収集の方法</a:t>
            </a:r>
            <a:endParaRPr lang="en-US" altLang="ja-JP" sz="1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対象施設毎に調査票を郵送し、郵送又は電子データにて回収（６月頃目途）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◆①調査票案（別添のとおり）、②写真（電子データ）、③平面図等（トイレの位置が分かるもの）を収集</a:t>
            </a:r>
            <a:endParaRPr lang="en-US" altLang="ja-JP" sz="1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57150" y="523870"/>
            <a:ext cx="9020174" cy="816897"/>
          </a:xfrm>
          <a:prstGeom prst="roundRect">
            <a:avLst>
              <a:gd name="adj" fmla="val 731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79512" y="404664"/>
            <a:ext cx="1296144" cy="307777"/>
          </a:xfrm>
          <a:prstGeom prst="rect">
            <a:avLst/>
          </a:prstGeom>
          <a:solidFill>
            <a:schemeClr val="tx2"/>
          </a:solidFill>
          <a:ln w="190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事業目的</a:t>
            </a:r>
            <a:endParaRPr kumimoji="1"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57151" y="1618927"/>
            <a:ext cx="9020174" cy="5210497"/>
          </a:xfrm>
          <a:prstGeom prst="roundRect">
            <a:avLst>
              <a:gd name="adj" fmla="val 1081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79512" y="1465039"/>
            <a:ext cx="1440160" cy="307777"/>
          </a:xfrm>
          <a:prstGeom prst="rect">
            <a:avLst/>
          </a:prstGeom>
          <a:solidFill>
            <a:schemeClr val="tx2"/>
          </a:solidFill>
          <a:ln w="190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事業概要（案）</a:t>
            </a:r>
            <a:endParaRPr kumimoji="1" lang="ja-JP" altLang="en-US" sz="1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6300192" y="4293096"/>
            <a:ext cx="11147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（撮影例）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3" name="Picture 2" descr="\\10.70.33.14\45_まち\まち\共有\51　写真・画像\都庁舎トイレ写真\１階\圧縮\IMG_8301-iloveimg-compresse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9202" y="3289963"/>
            <a:ext cx="1364966" cy="1023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\\10.70.33.14\45_まち\まち\共有\51　写真・画像\都庁舎トイレ写真\１階\圧縮\IMG_8297-iloveimg-compresse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627" y="3290163"/>
            <a:ext cx="1364701" cy="1023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\\10.70.33.14\45_まち\まち\共有\51　写真・画像\都庁舎トイレ写真\１階\圧縮\IMG_8298-iloveimg-compresse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290162"/>
            <a:ext cx="1337244" cy="1002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テキスト ボックス 16"/>
          <p:cNvSpPr txBox="1"/>
          <p:nvPr/>
        </p:nvSpPr>
        <p:spPr>
          <a:xfrm>
            <a:off x="7759253" y="15389"/>
            <a:ext cx="1224136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</a:t>
            </a:r>
            <a:r>
              <a:rPr lang="ja-JP" altLang="en-US" sz="160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60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172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33</Words>
  <Application>Microsoft Office PowerPoint</Application>
  <PresentationFormat>画面に合わせる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井澤　広太</dc:creator>
  <cp:lastModifiedBy>東京都</cp:lastModifiedBy>
  <cp:revision>22</cp:revision>
  <cp:lastPrinted>2018-04-11T01:35:45Z</cp:lastPrinted>
  <dcterms:created xsi:type="dcterms:W3CDTF">2018-03-22T10:26:46Z</dcterms:created>
  <dcterms:modified xsi:type="dcterms:W3CDTF">2018-04-11T01:35:48Z</dcterms:modified>
</cp:coreProperties>
</file>