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2018/4/11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だれでもトイレに関するバリアフリー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オープンデータ化について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745540"/>
            <a:ext cx="8803877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世帯や障害者、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含めたすべての人が、安全、安心、快適に暮らし、訪れることができるユニバーサルデザインのまちづくりを一層進めるため、バリアフリー情報の発信に向けて、だれでもトイレ情報のオープンデータ化等を推進していく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901731"/>
            <a:ext cx="8803876" cy="2677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収集する情報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公共施設等における、「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だれでも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トイレ」（多機能トイレ、車いす使用者用トイレ等）に関する、以下の情報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◆位置情報：施設名、フロア名、住所、座標　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　◆機能情報：戸の形状、車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の出入りの可否、車いすの転回、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音声案内、オストメイト設備、大型ベッド、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  乳幼児用おむつ交換台　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◆画像情報：トイレの入り口及び内部の写真（３方向）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 ◆時間情報：トイレが利用できる時間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1473" y="4707141"/>
            <a:ext cx="8803876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対象施設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都民が利用できる公共施設等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◆庁舎、公民館・集会所、保健所、図書館、文化施設、ホール、公園、公衆トイレ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その他公共性の高い施設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511" y="5787261"/>
            <a:ext cx="8803878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収集の方法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対象施設毎に調査票を郵送し、郵送又は電子データにて回収（６月頃目途）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◆①調査票案（別添のとおり）、②写真（電子データ）、③平面図等（トイレの位置が分かるもの）を収集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7150" y="523870"/>
            <a:ext cx="9020174" cy="816897"/>
          </a:xfrm>
          <a:prstGeom prst="roundRect">
            <a:avLst>
              <a:gd name="adj" fmla="val 73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404664"/>
            <a:ext cx="1296144" cy="307777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事業目的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7151" y="1618927"/>
            <a:ext cx="9020174" cy="5210497"/>
          </a:xfrm>
          <a:prstGeom prst="roundRect">
            <a:avLst>
              <a:gd name="adj" fmla="val 10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1465039"/>
            <a:ext cx="1440160" cy="307777"/>
          </a:xfrm>
          <a:prstGeom prst="rect">
            <a:avLst/>
          </a:prstGeo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事業概要（案）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00192" y="4293096"/>
            <a:ext cx="1114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（撮影例）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Picture 2" descr="\\10.70.33.14\45_まち\まち\共有\51　写真・画像\都庁舎トイレ写真\１階\圧縮\IMG_8301-iloveimg-compress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202" y="3289963"/>
            <a:ext cx="1364966" cy="102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10.70.33.14\45_まち\まち\共有\51　写真・画像\都庁舎トイレ写真\１階\圧縮\IMG_8297-iloveimg-compress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627" y="3290163"/>
            <a:ext cx="1364701" cy="102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10.70.33.14\45_まち\まち\共有\51　写真・画像\都庁舎トイレ写真\１階\圧縮\IMG_8298-iloveimg-compress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290162"/>
            <a:ext cx="1337244" cy="100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7759253" y="15389"/>
            <a:ext cx="122413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17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33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井澤　広太</dc:creator>
  <cp:lastModifiedBy>東京都</cp:lastModifiedBy>
  <cp:revision>22</cp:revision>
  <cp:lastPrinted>2018-04-11T01:35:45Z</cp:lastPrinted>
  <dcterms:created xsi:type="dcterms:W3CDTF">2018-03-22T10:26:46Z</dcterms:created>
  <dcterms:modified xsi:type="dcterms:W3CDTF">2018-04-11T01:35:48Z</dcterms:modified>
</cp:coreProperties>
</file>