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574C7A08-B1FA-4254-848B-312A23105C6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E97EDD43-03B1-414F-B6D7-F7E9E01EF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44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38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7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90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30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6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5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42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49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4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57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1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6124"/>
              </p:ext>
            </p:extLst>
          </p:nvPr>
        </p:nvGraphicFramePr>
        <p:xfrm>
          <a:off x="323528" y="764702"/>
          <a:ext cx="8624896" cy="58326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377536614"/>
                    </a:ext>
                  </a:extLst>
                </a:gridCol>
                <a:gridCol w="5960600">
                  <a:extLst>
                    <a:ext uri="{9D8B030D-6E8A-4147-A177-3AD203B41FA5}">
                      <a16:colId xmlns:a16="http://schemas.microsoft.com/office/drawing/2014/main" val="358513738"/>
                    </a:ext>
                  </a:extLst>
                </a:gridCol>
              </a:tblGrid>
              <a:tr h="439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時期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概要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836822"/>
                  </a:ext>
                </a:extLst>
              </a:tr>
              <a:tr h="1078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令和５年６月</a:t>
                      </a:r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第５回東京都アルコール健康障害対策推進計画策定委員会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（議事内容）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・東京都におけるアルコール健康障害対策の進行管理について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・計画策定の方向性（案）及び今後のスケジュール（案）について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870978"/>
                  </a:ext>
                </a:extLst>
              </a:tr>
              <a:tr h="1078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令和５年８月</a:t>
                      </a:r>
                      <a:endParaRPr kumimoji="1" lang="en-US" altLang="ja-JP" sz="1400" b="1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第６回東京都アルコール健康障害対策策推進計画策定委員会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（議事内容）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・アルコール健康障害対策に関する意見交換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</a:t>
                      </a:r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東京都アルコール健康障害対策推進計画骨子（案）等</a:t>
                      </a:r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について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826990"/>
                  </a:ext>
                </a:extLst>
              </a:tr>
              <a:tr h="1078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令和５年１１月</a:t>
                      </a:r>
                      <a:endParaRPr kumimoji="1" lang="en-US" altLang="ja-JP" sz="1400" b="1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第７回東京都アルコール健康障害対策策推進計画策定委員会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（議事内容）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・アルコール健康障害対策に関する意見交換</a:t>
                      </a:r>
                      <a:endParaRPr kumimoji="1" lang="en-US" altLang="ja-JP" sz="12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・東京都アルコール健康障害対策推進計画素案等について</a:t>
                      </a:r>
                      <a:endParaRPr kumimoji="1" lang="ja-JP" altLang="en-US" sz="1200" b="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253952"/>
                  </a:ext>
                </a:extLst>
              </a:tr>
              <a:tr h="1078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令和６年１月</a:t>
                      </a:r>
                      <a:endParaRPr kumimoji="1" lang="en-US" altLang="ja-JP" sz="1400" b="1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〇第８回東京都アルコール健康障害対策策推進計画策定委員会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（議事内容）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・パブリックコメント状況について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・東京都アルコール健康障害対策推進計画素案等について</a:t>
                      </a:r>
                      <a:endParaRPr kumimoji="1" lang="ja-JP" altLang="en-US" sz="1200" b="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761600"/>
                  </a:ext>
                </a:extLst>
              </a:tr>
              <a:tr h="1078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令和６年３月</a:t>
                      </a:r>
                      <a:endParaRPr kumimoji="1" lang="en-US" altLang="ja-JP" sz="1400" b="1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〇第９回東京都アルコール健康障害対策策推進計画策定委員会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（議事内容）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・東京都におけるアルコール健康障害対策の進行管理について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・東京都アルコール健康障害対策推進計画公表案について</a:t>
                      </a:r>
                      <a:endParaRPr kumimoji="1" lang="en-US" altLang="ja-JP" sz="1200" b="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289501"/>
                  </a:ext>
                </a:extLst>
              </a:tr>
            </a:tbl>
          </a:graphicData>
        </a:graphic>
      </p:graphicFrame>
      <p:cxnSp>
        <p:nvCxnSpPr>
          <p:cNvPr id="47" name="直線コネクタ 46"/>
          <p:cNvCxnSpPr/>
          <p:nvPr/>
        </p:nvCxnSpPr>
        <p:spPr>
          <a:xfrm>
            <a:off x="0" y="552091"/>
            <a:ext cx="9144000" cy="0"/>
          </a:xfrm>
          <a:prstGeom prst="line">
            <a:avLst/>
          </a:prstGeom>
          <a:ln w="381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0" y="0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今後のスケジュール（案）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667778" y="82159"/>
            <a:ext cx="1216670" cy="3822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資料</a:t>
            </a:r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５</a:t>
            </a:r>
            <a:endParaRPr kumimoji="1" lang="ja-JP" altLang="en-US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66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246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ＭＳ 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多代　恭章</cp:lastModifiedBy>
  <cp:revision>618</cp:revision>
  <cp:lastPrinted>2021-06-15T07:16:05Z</cp:lastPrinted>
  <dcterms:created xsi:type="dcterms:W3CDTF">2019-10-30T09:13:49Z</dcterms:created>
  <dcterms:modified xsi:type="dcterms:W3CDTF">2023-02-10T09:32:06Z</dcterms:modified>
</cp:coreProperties>
</file>