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221" y="0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/>
            </a:lvl1pPr>
          </a:lstStyle>
          <a:p>
            <a:fld id="{574C7A08-B1FA-4254-848B-312A23105C66}" type="datetimeFigureOut">
              <a:rPr kumimoji="1" lang="ja-JP" altLang="en-US" smtClean="0"/>
              <a:t>2023/2/10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36" tIns="46118" rIns="92236" bIns="4611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39" y="4783357"/>
            <a:ext cx="5446723" cy="3913364"/>
          </a:xfrm>
          <a:prstGeom prst="rect">
            <a:avLst/>
          </a:prstGeom>
        </p:spPr>
        <p:txBody>
          <a:bodyPr vert="horz" lIns="92236" tIns="46118" rIns="92236" bIns="46118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372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221" y="9440372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/>
            </a:lvl1pPr>
          </a:lstStyle>
          <a:p>
            <a:fld id="{E97EDD43-03B1-414F-B6D7-F7E9E01EF0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3445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F8A9B-27CA-49D8-9AB9-7773F129B548}" type="datetimeFigureOut">
              <a:rPr kumimoji="1" lang="ja-JP" altLang="en-US" smtClean="0"/>
              <a:t>2023/2/10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2CA72-A41E-4A4C-ACCD-A666EA4DCD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4388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F8A9B-27CA-49D8-9AB9-7773F129B548}" type="datetimeFigureOut">
              <a:rPr kumimoji="1" lang="ja-JP" altLang="en-US" smtClean="0"/>
              <a:t>2023/2/10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2CA72-A41E-4A4C-ACCD-A666EA4DCD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4401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F8A9B-27CA-49D8-9AB9-7773F129B548}" type="datetimeFigureOut">
              <a:rPr kumimoji="1" lang="ja-JP" altLang="en-US" smtClean="0"/>
              <a:t>2023/2/10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2CA72-A41E-4A4C-ACCD-A666EA4DCD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6974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F8A9B-27CA-49D8-9AB9-7773F129B548}" type="datetimeFigureOut">
              <a:rPr kumimoji="1" lang="ja-JP" altLang="en-US" smtClean="0"/>
              <a:t>2023/2/10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2CA72-A41E-4A4C-ACCD-A666EA4DCD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909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F8A9B-27CA-49D8-9AB9-7773F129B548}" type="datetimeFigureOut">
              <a:rPr kumimoji="1" lang="ja-JP" altLang="en-US" smtClean="0"/>
              <a:t>2023/2/10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2CA72-A41E-4A4C-ACCD-A666EA4DCD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4309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F8A9B-27CA-49D8-9AB9-7773F129B548}" type="datetimeFigureOut">
              <a:rPr kumimoji="1" lang="ja-JP" altLang="en-US" smtClean="0"/>
              <a:t>2023/2/10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2CA72-A41E-4A4C-ACCD-A666EA4DCD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9065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F8A9B-27CA-49D8-9AB9-7773F129B548}" type="datetimeFigureOut">
              <a:rPr kumimoji="1" lang="ja-JP" altLang="en-US" smtClean="0"/>
              <a:t>2023/2/10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2CA72-A41E-4A4C-ACCD-A666EA4DCD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3351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F8A9B-27CA-49D8-9AB9-7773F129B548}" type="datetimeFigureOut">
              <a:rPr kumimoji="1" lang="ja-JP" altLang="en-US" smtClean="0"/>
              <a:t>2023/2/10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2CA72-A41E-4A4C-ACCD-A666EA4DCD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6424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F8A9B-27CA-49D8-9AB9-7773F129B548}" type="datetimeFigureOut">
              <a:rPr kumimoji="1" lang="ja-JP" altLang="en-US" smtClean="0"/>
              <a:t>2023/2/10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2CA72-A41E-4A4C-ACCD-A666EA4DCD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4492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F8A9B-27CA-49D8-9AB9-7773F129B548}" type="datetimeFigureOut">
              <a:rPr kumimoji="1" lang="ja-JP" altLang="en-US" smtClean="0"/>
              <a:t>2023/2/10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2CA72-A41E-4A4C-ACCD-A666EA4DCD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540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F8A9B-27CA-49D8-9AB9-7773F129B548}" type="datetimeFigureOut">
              <a:rPr kumimoji="1" lang="ja-JP" altLang="en-US" smtClean="0"/>
              <a:t>2023/2/10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2CA72-A41E-4A4C-ACCD-A666EA4DCD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3570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AF8A9B-27CA-49D8-9AB9-7773F129B548}" type="datetimeFigureOut">
              <a:rPr kumimoji="1" lang="ja-JP" altLang="en-US" smtClean="0"/>
              <a:t>2023/2/10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2CA72-A41E-4A4C-ACCD-A666EA4DCD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5114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396124"/>
              </p:ext>
            </p:extLst>
          </p:nvPr>
        </p:nvGraphicFramePr>
        <p:xfrm>
          <a:off x="323528" y="764702"/>
          <a:ext cx="8624896" cy="5832651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664296">
                  <a:extLst>
                    <a:ext uri="{9D8B030D-6E8A-4147-A177-3AD203B41FA5}">
                      <a16:colId xmlns:a16="http://schemas.microsoft.com/office/drawing/2014/main" val="2377536614"/>
                    </a:ext>
                  </a:extLst>
                </a:gridCol>
                <a:gridCol w="5960600">
                  <a:extLst>
                    <a:ext uri="{9D8B030D-6E8A-4147-A177-3AD203B41FA5}">
                      <a16:colId xmlns:a16="http://schemas.microsoft.com/office/drawing/2014/main" val="358513738"/>
                    </a:ext>
                  </a:extLst>
                </a:gridCol>
              </a:tblGrid>
              <a:tr h="43910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bg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時期</a:t>
                      </a:r>
                      <a:endParaRPr kumimoji="1" lang="ja-JP" altLang="en-US" sz="1200" b="1" dirty="0">
                        <a:solidFill>
                          <a:schemeClr val="bg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bg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概要</a:t>
                      </a:r>
                      <a:endParaRPr kumimoji="1" lang="ja-JP" altLang="en-US" sz="1200" b="1" dirty="0">
                        <a:solidFill>
                          <a:schemeClr val="bg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3836822"/>
                  </a:ext>
                </a:extLst>
              </a:tr>
              <a:tr h="107871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令和５年６月</a:t>
                      </a:r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〇</a:t>
                      </a:r>
                      <a:r>
                        <a:rPr kumimoji="1" lang="ja-JP" altLang="en-US" sz="1200" b="0" u="none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第５回東京都アルコール健康障害対策推進計画策定委員会</a:t>
                      </a:r>
                      <a:endParaRPr kumimoji="1" lang="en-US" altLang="ja-JP" sz="1200" b="0" u="none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pPr algn="l"/>
                      <a:r>
                        <a:rPr kumimoji="1" lang="ja-JP" altLang="en-US" sz="12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（議事内容）</a:t>
                      </a:r>
                      <a:endParaRPr kumimoji="1" lang="en-US" altLang="ja-JP" sz="12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pPr algn="l"/>
                      <a:r>
                        <a:rPr kumimoji="1" lang="ja-JP" altLang="en-US" sz="12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　・東京都におけるアルコール健康障害対策の進行管理について</a:t>
                      </a:r>
                      <a:endParaRPr kumimoji="1" lang="en-US" altLang="ja-JP" sz="12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pPr algn="l"/>
                      <a:r>
                        <a:rPr kumimoji="1" lang="ja-JP" altLang="en-US" sz="12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　・計画策定の方向性（案）及び今後のスケジュール（案）について</a:t>
                      </a:r>
                      <a:endParaRPr kumimoji="1" lang="ja-JP" altLang="en-US" sz="12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9870978"/>
                  </a:ext>
                </a:extLst>
              </a:tr>
              <a:tr h="107871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令和５年８月</a:t>
                      </a:r>
                      <a:endParaRPr kumimoji="1" lang="en-US" altLang="ja-JP" sz="1400" b="1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〇</a:t>
                      </a:r>
                      <a:r>
                        <a:rPr kumimoji="1" lang="ja-JP" altLang="en-US" sz="1200" b="0" u="none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第６回東京都アルコール健康障害対策策推進計画策定委員会</a:t>
                      </a:r>
                      <a:endParaRPr kumimoji="1" lang="en-US" altLang="ja-JP" sz="1200" b="0" u="none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pPr algn="l"/>
                      <a:r>
                        <a:rPr kumimoji="1" lang="ja-JP" altLang="en-US" sz="12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（議事内容）</a:t>
                      </a:r>
                      <a:endParaRPr kumimoji="1" lang="en-US" altLang="ja-JP" sz="12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pPr algn="l"/>
                      <a:r>
                        <a:rPr kumimoji="1" lang="ja-JP" altLang="en-US" sz="12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　・アルコール健康障害対策に関する意見交換</a:t>
                      </a:r>
                      <a:endParaRPr kumimoji="1" lang="en-US" altLang="ja-JP" sz="12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pPr algn="l"/>
                      <a:r>
                        <a:rPr kumimoji="1" lang="ja-JP" altLang="en-US" sz="12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　・</a:t>
                      </a:r>
                      <a:r>
                        <a:rPr kumimoji="1" lang="ja-JP" altLang="en-US" sz="1200" b="0" u="none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東京都アルコール健康障害対策推進計画骨子（案）等</a:t>
                      </a:r>
                      <a:r>
                        <a:rPr kumimoji="1" lang="ja-JP" altLang="en-US" sz="12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について</a:t>
                      </a:r>
                      <a:endParaRPr kumimoji="1" lang="ja-JP" altLang="en-US" sz="12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5826990"/>
                  </a:ext>
                </a:extLst>
              </a:tr>
              <a:tr h="107871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令和５年１１月</a:t>
                      </a:r>
                      <a:endParaRPr kumimoji="1" lang="en-US" altLang="ja-JP" sz="1400" b="1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〇</a:t>
                      </a:r>
                      <a:r>
                        <a:rPr kumimoji="1" lang="ja-JP" altLang="en-US" sz="1200" b="0" u="none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第７回東京都アルコール健康障害対策策推進計画策定委員会</a:t>
                      </a:r>
                      <a:endParaRPr kumimoji="1" lang="en-US" altLang="ja-JP" sz="12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pPr algn="l"/>
                      <a:r>
                        <a:rPr kumimoji="1" lang="ja-JP" altLang="en-US" sz="12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（議事内容）</a:t>
                      </a:r>
                      <a:endParaRPr kumimoji="1" lang="en-US" altLang="ja-JP" sz="12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pPr algn="l"/>
                      <a:r>
                        <a:rPr kumimoji="1" lang="ja-JP" altLang="en-US" sz="12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　・アルコール健康障害対策に関する意見交換</a:t>
                      </a:r>
                      <a:endParaRPr kumimoji="1" lang="en-US" altLang="ja-JP" sz="12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pPr algn="l"/>
                      <a:r>
                        <a:rPr kumimoji="1" lang="ja-JP" altLang="en-US" sz="1200" b="0" u="none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　・東京都アルコール健康障害対策推進計画素案等について</a:t>
                      </a:r>
                      <a:endParaRPr kumimoji="1" lang="ja-JP" altLang="en-US" sz="1200" b="0" u="none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8253952"/>
                  </a:ext>
                </a:extLst>
              </a:tr>
              <a:tr h="107871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令和６年１月</a:t>
                      </a:r>
                      <a:endParaRPr kumimoji="1" lang="en-US" altLang="ja-JP" sz="1400" b="1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u="none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〇第８回東京都アルコール健康障害対策策推進計画策定委員会</a:t>
                      </a:r>
                      <a:endParaRPr kumimoji="1" lang="en-US" altLang="ja-JP" sz="1200" b="0" u="none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pPr algn="l"/>
                      <a:r>
                        <a:rPr kumimoji="1" lang="ja-JP" altLang="en-US" sz="1200" b="0" u="none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（議事内容）</a:t>
                      </a:r>
                      <a:endParaRPr kumimoji="1" lang="en-US" altLang="ja-JP" sz="1200" b="0" u="none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pPr algn="l"/>
                      <a:r>
                        <a:rPr kumimoji="1" lang="ja-JP" altLang="en-US" sz="1200" b="0" u="none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　・パブリックコメント状況について</a:t>
                      </a:r>
                      <a:endParaRPr kumimoji="1" lang="en-US" altLang="ja-JP" sz="1200" b="0" u="none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pPr algn="l"/>
                      <a:r>
                        <a:rPr kumimoji="1" lang="ja-JP" altLang="en-US" sz="1200" b="0" u="none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　・東京都アルコール健康障害対策推進計画素案等について</a:t>
                      </a:r>
                      <a:endParaRPr kumimoji="1" lang="ja-JP" altLang="en-US" sz="1200" b="0" u="none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6761600"/>
                  </a:ext>
                </a:extLst>
              </a:tr>
              <a:tr h="107871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令和６年３月</a:t>
                      </a:r>
                      <a:endParaRPr kumimoji="1" lang="en-US" altLang="ja-JP" sz="1400" b="1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u="none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〇第９回東京都アルコール健康障害対策策推進計画策定委員会</a:t>
                      </a:r>
                      <a:endParaRPr kumimoji="1" lang="en-US" altLang="ja-JP" sz="1200" b="0" u="none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pPr algn="l"/>
                      <a:r>
                        <a:rPr kumimoji="1" lang="ja-JP" altLang="en-US" sz="1200" b="0" u="none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（議事内容）</a:t>
                      </a:r>
                      <a:endParaRPr kumimoji="1" lang="en-US" altLang="ja-JP" sz="1200" b="0" u="none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pPr algn="l"/>
                      <a:r>
                        <a:rPr kumimoji="1" lang="ja-JP" altLang="en-US" sz="12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　・東京都におけるアルコール健康障害対策の進行管理について</a:t>
                      </a:r>
                      <a:endParaRPr kumimoji="1" lang="en-US" altLang="ja-JP" sz="1200" b="0" u="none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pPr algn="l"/>
                      <a:r>
                        <a:rPr kumimoji="1" lang="ja-JP" altLang="en-US" sz="1200" b="0" u="none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　・東京都アルコール健康障害対策推進計画公表案について</a:t>
                      </a:r>
                      <a:endParaRPr kumimoji="1" lang="en-US" altLang="ja-JP" sz="1200" b="0" u="none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5289501"/>
                  </a:ext>
                </a:extLst>
              </a:tr>
            </a:tbl>
          </a:graphicData>
        </a:graphic>
      </p:graphicFrame>
      <p:cxnSp>
        <p:nvCxnSpPr>
          <p:cNvPr id="47" name="直線コネクタ 46"/>
          <p:cNvCxnSpPr/>
          <p:nvPr/>
        </p:nvCxnSpPr>
        <p:spPr>
          <a:xfrm>
            <a:off x="0" y="552091"/>
            <a:ext cx="9144000" cy="0"/>
          </a:xfrm>
          <a:prstGeom prst="line">
            <a:avLst/>
          </a:prstGeom>
          <a:ln w="38100" cmpd="thinThick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正方形/長方形 50"/>
          <p:cNvSpPr/>
          <p:nvPr/>
        </p:nvSpPr>
        <p:spPr>
          <a:xfrm>
            <a:off x="0" y="0"/>
            <a:ext cx="9144000" cy="5520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今後のスケジュール（案）</a:t>
            </a:r>
            <a:endParaRPr kumimoji="1" lang="ja-JP" altLang="en-US" sz="2800" b="1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7667778" y="82159"/>
            <a:ext cx="1216670" cy="38229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資料</a:t>
            </a:r>
            <a:r>
              <a:rPr lang="ja-JP" altLang="en-US" sz="14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５</a:t>
            </a:r>
            <a:endParaRPr kumimoji="1" lang="ja-JP" altLang="en-US" sz="1400" dirty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45662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3821</TotalTime>
  <Words>246</Words>
  <Application>Microsoft Office PowerPoint</Application>
  <PresentationFormat>画面に合わせる (4:3)</PresentationFormat>
  <Paragraphs>29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ＭＳ Ｐゴシック</vt:lpstr>
      <vt:lpstr>ＭＳ ゴシック</vt:lpstr>
      <vt:lpstr>ＭＳ 明朝</vt:lpstr>
      <vt:lpstr>游ゴシック</vt:lpstr>
      <vt:lpstr>Arial</vt:lpstr>
      <vt:lpstr>Calibri</vt:lpstr>
      <vt:lpstr>Office ​​テーマ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東京都</dc:creator>
  <cp:lastModifiedBy>多代　恭章</cp:lastModifiedBy>
  <cp:revision>618</cp:revision>
  <cp:lastPrinted>2021-06-15T07:16:05Z</cp:lastPrinted>
  <dcterms:created xsi:type="dcterms:W3CDTF">2019-10-30T09:13:49Z</dcterms:created>
  <dcterms:modified xsi:type="dcterms:W3CDTF">2023-02-10T09:32:06Z</dcterms:modified>
</cp:coreProperties>
</file>