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63" r:id="rId2"/>
    <p:sldId id="266" r:id="rId3"/>
    <p:sldId id="267" r:id="rId4"/>
  </p:sldIdLst>
  <p:sldSz cx="10691813" cy="7559675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【洪水等】" id="{9CC4F045-6D21-4CA1-8FD0-BA357BB5F23C}">
          <p14:sldIdLst>
            <p14:sldId id="263"/>
          </p14:sldIdLst>
        </p14:section>
        <p14:section name="【高潮】" id="{F7F6CA96-0291-48B3-8B03-780D66A5F5C6}">
          <p14:sldIdLst>
            <p14:sldId id="266"/>
          </p14:sldIdLst>
        </p14:section>
        <p14:section name="【土砂災害】" id="{35359743-0579-49DA-AED9-10D2829A14B3}">
          <p14:sldIdLst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253" userDrawn="1">
          <p15:clr>
            <a:srgbClr val="A4A3A4"/>
          </p15:clr>
        </p15:guide>
        <p15:guide id="2" pos="338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郁夫" initials="三浦" lastIdx="1" clrIdx="0">
    <p:extLst>
      <p:ext uri="{19B8F6BF-5375-455C-9EA6-DF929625EA0E}">
        <p15:presenceInfo xmlns:p15="http://schemas.microsoft.com/office/powerpoint/2012/main" userId="三浦 郁夫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FFDBB7"/>
    <a:srgbClr val="990033"/>
    <a:srgbClr val="FF66FF"/>
    <a:srgbClr val="CC00FF"/>
    <a:srgbClr val="FF0066"/>
    <a:srgbClr val="261036"/>
    <a:srgbClr val="DBB7FF"/>
    <a:srgbClr val="E0C1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70" autoAdjust="0"/>
    <p:restoredTop sz="94434" autoAdjust="0"/>
  </p:normalViewPr>
  <p:slideViewPr>
    <p:cSldViewPr snapToGrid="0" showGuides="1">
      <p:cViewPr>
        <p:scale>
          <a:sx n="75" d="100"/>
          <a:sy n="75" d="100"/>
        </p:scale>
        <p:origin x="2154" y="684"/>
      </p:cViewPr>
      <p:guideLst>
        <p:guide orient="horz" pos="2253"/>
        <p:guide pos="3383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kumi_ohkuma" userId="f1ff0ed0-c014-4122-93fa-b9651a7b1e2b" providerId="ADAL" clId="{63B27AFA-5214-4B61-9EE0-CE3A08E8F9A1}"/>
    <pc:docChg chg="custSel delSld modSld delSection modSection">
      <pc:chgData name="takumi_ohkuma" userId="f1ff0ed0-c014-4122-93fa-b9651a7b1e2b" providerId="ADAL" clId="{63B27AFA-5214-4B61-9EE0-CE3A08E8F9A1}" dt="2024-04-09T05:10:16.663" v="5" actId="17851"/>
      <pc:docMkLst>
        <pc:docMk/>
      </pc:docMkLst>
      <pc:sldChg chg="delSp mod">
        <pc:chgData name="takumi_ohkuma" userId="f1ff0ed0-c014-4122-93fa-b9651a7b1e2b" providerId="ADAL" clId="{63B27AFA-5214-4B61-9EE0-CE3A08E8F9A1}" dt="2024-04-09T05:09:43.138" v="0" actId="478"/>
        <pc:sldMkLst>
          <pc:docMk/>
          <pc:sldMk cId="2898718659" sldId="263"/>
        </pc:sldMkLst>
        <pc:spChg chg="del">
          <ac:chgData name="takumi_ohkuma" userId="f1ff0ed0-c014-4122-93fa-b9651a7b1e2b" providerId="ADAL" clId="{63B27AFA-5214-4B61-9EE0-CE3A08E8F9A1}" dt="2024-04-09T05:09:43.138" v="0" actId="478"/>
          <ac:spMkLst>
            <pc:docMk/>
            <pc:sldMk cId="2898718659" sldId="263"/>
            <ac:spMk id="11" creationId="{E8B9B8BC-D768-498A-A96A-07BD0D6BCACA}"/>
          </ac:spMkLst>
        </pc:spChg>
        <pc:spChg chg="del">
          <ac:chgData name="takumi_ohkuma" userId="f1ff0ed0-c014-4122-93fa-b9651a7b1e2b" providerId="ADAL" clId="{63B27AFA-5214-4B61-9EE0-CE3A08E8F9A1}" dt="2024-04-09T05:09:43.138" v="0" actId="478"/>
          <ac:spMkLst>
            <pc:docMk/>
            <pc:sldMk cId="2898718659" sldId="263"/>
            <ac:spMk id="13" creationId="{DD5D1DA6-005A-428E-A79B-16D838477753}"/>
          </ac:spMkLst>
        </pc:spChg>
        <pc:grpChg chg="del">
          <ac:chgData name="takumi_ohkuma" userId="f1ff0ed0-c014-4122-93fa-b9651a7b1e2b" providerId="ADAL" clId="{63B27AFA-5214-4B61-9EE0-CE3A08E8F9A1}" dt="2024-04-09T05:09:43.138" v="0" actId="478"/>
          <ac:grpSpMkLst>
            <pc:docMk/>
            <pc:sldMk cId="2898718659" sldId="263"/>
            <ac:grpSpMk id="22" creationId="{6CA49196-057C-47F9-B76F-281369A629D4}"/>
          </ac:grpSpMkLst>
        </pc:grpChg>
        <pc:graphicFrameChg chg="del">
          <ac:chgData name="takumi_ohkuma" userId="f1ff0ed0-c014-4122-93fa-b9651a7b1e2b" providerId="ADAL" clId="{63B27AFA-5214-4B61-9EE0-CE3A08E8F9A1}" dt="2024-04-09T05:09:43.138" v="0" actId="478"/>
          <ac:graphicFrameMkLst>
            <pc:docMk/>
            <pc:sldMk cId="2898718659" sldId="263"/>
            <ac:graphicFrameMk id="10" creationId="{68DFFE26-253F-4AF9-9A45-F14E7C5A0CB0}"/>
          </ac:graphicFrameMkLst>
        </pc:graphicFrameChg>
      </pc:sldChg>
      <pc:sldChg chg="delSp mod">
        <pc:chgData name="takumi_ohkuma" userId="f1ff0ed0-c014-4122-93fa-b9651a7b1e2b" providerId="ADAL" clId="{63B27AFA-5214-4B61-9EE0-CE3A08E8F9A1}" dt="2024-04-09T05:09:57.042" v="2" actId="478"/>
        <pc:sldMkLst>
          <pc:docMk/>
          <pc:sldMk cId="1196150210" sldId="266"/>
        </pc:sldMkLst>
        <pc:spChg chg="del">
          <ac:chgData name="takumi_ohkuma" userId="f1ff0ed0-c014-4122-93fa-b9651a7b1e2b" providerId="ADAL" clId="{63B27AFA-5214-4B61-9EE0-CE3A08E8F9A1}" dt="2024-04-09T05:09:57.042" v="2" actId="478"/>
          <ac:spMkLst>
            <pc:docMk/>
            <pc:sldMk cId="1196150210" sldId="266"/>
            <ac:spMk id="11" creationId="{E8B9B8BC-D768-498A-A96A-07BD0D6BCACA}"/>
          </ac:spMkLst>
        </pc:spChg>
        <pc:grpChg chg="del">
          <ac:chgData name="takumi_ohkuma" userId="f1ff0ed0-c014-4122-93fa-b9651a7b1e2b" providerId="ADAL" clId="{63B27AFA-5214-4B61-9EE0-CE3A08E8F9A1}" dt="2024-04-09T05:09:57.042" v="2" actId="478"/>
          <ac:grpSpMkLst>
            <pc:docMk/>
            <pc:sldMk cId="1196150210" sldId="266"/>
            <ac:grpSpMk id="19" creationId="{CB5D49E9-6659-4A04-9B69-BD47CD91736A}"/>
          </ac:grpSpMkLst>
        </pc:grpChg>
        <pc:grpChg chg="del">
          <ac:chgData name="takumi_ohkuma" userId="f1ff0ed0-c014-4122-93fa-b9651a7b1e2b" providerId="ADAL" clId="{63B27AFA-5214-4B61-9EE0-CE3A08E8F9A1}" dt="2024-04-09T05:09:57.042" v="2" actId="478"/>
          <ac:grpSpMkLst>
            <pc:docMk/>
            <pc:sldMk cId="1196150210" sldId="266"/>
            <ac:grpSpMk id="20" creationId="{0C0A5F7A-A578-4DFC-B148-0AF28AB79C06}"/>
          </ac:grpSpMkLst>
        </pc:grpChg>
        <pc:grpChg chg="del">
          <ac:chgData name="takumi_ohkuma" userId="f1ff0ed0-c014-4122-93fa-b9651a7b1e2b" providerId="ADAL" clId="{63B27AFA-5214-4B61-9EE0-CE3A08E8F9A1}" dt="2024-04-09T05:09:57.042" v="2" actId="478"/>
          <ac:grpSpMkLst>
            <pc:docMk/>
            <pc:sldMk cId="1196150210" sldId="266"/>
            <ac:grpSpMk id="26" creationId="{52E182F4-CCF6-4D60-A856-1E7B55B1FFDF}"/>
          </ac:grpSpMkLst>
        </pc:grpChg>
        <pc:graphicFrameChg chg="del">
          <ac:chgData name="takumi_ohkuma" userId="f1ff0ed0-c014-4122-93fa-b9651a7b1e2b" providerId="ADAL" clId="{63B27AFA-5214-4B61-9EE0-CE3A08E8F9A1}" dt="2024-04-09T05:09:57.042" v="2" actId="478"/>
          <ac:graphicFrameMkLst>
            <pc:docMk/>
            <pc:sldMk cId="1196150210" sldId="266"/>
            <ac:graphicFrameMk id="10" creationId="{68DFFE26-253F-4AF9-9A45-F14E7C5A0CB0}"/>
          </ac:graphicFrameMkLst>
        </pc:graphicFrameChg>
      </pc:sldChg>
      <pc:sldChg chg="delSp mod">
        <pc:chgData name="takumi_ohkuma" userId="f1ff0ed0-c014-4122-93fa-b9651a7b1e2b" providerId="ADAL" clId="{63B27AFA-5214-4B61-9EE0-CE3A08E8F9A1}" dt="2024-04-09T05:09:50.446" v="1" actId="478"/>
        <pc:sldMkLst>
          <pc:docMk/>
          <pc:sldMk cId="1973239623" sldId="267"/>
        </pc:sldMkLst>
        <pc:spChg chg="del">
          <ac:chgData name="takumi_ohkuma" userId="f1ff0ed0-c014-4122-93fa-b9651a7b1e2b" providerId="ADAL" clId="{63B27AFA-5214-4B61-9EE0-CE3A08E8F9A1}" dt="2024-04-09T05:09:50.446" v="1" actId="478"/>
          <ac:spMkLst>
            <pc:docMk/>
            <pc:sldMk cId="1973239623" sldId="267"/>
            <ac:spMk id="11" creationId="{E8B9B8BC-D768-498A-A96A-07BD0D6BCACA}"/>
          </ac:spMkLst>
        </pc:spChg>
        <pc:spChg chg="del">
          <ac:chgData name="takumi_ohkuma" userId="f1ff0ed0-c014-4122-93fa-b9651a7b1e2b" providerId="ADAL" clId="{63B27AFA-5214-4B61-9EE0-CE3A08E8F9A1}" dt="2024-04-09T05:09:50.446" v="1" actId="478"/>
          <ac:spMkLst>
            <pc:docMk/>
            <pc:sldMk cId="1973239623" sldId="267"/>
            <ac:spMk id="20" creationId="{B63A0D70-15F2-4976-AB75-1F00B357455A}"/>
          </ac:spMkLst>
        </pc:spChg>
        <pc:grpChg chg="del">
          <ac:chgData name="takumi_ohkuma" userId="f1ff0ed0-c014-4122-93fa-b9651a7b1e2b" providerId="ADAL" clId="{63B27AFA-5214-4B61-9EE0-CE3A08E8F9A1}" dt="2024-04-09T05:09:50.446" v="1" actId="478"/>
          <ac:grpSpMkLst>
            <pc:docMk/>
            <pc:sldMk cId="1973239623" sldId="267"/>
            <ac:grpSpMk id="19" creationId="{CB5D49E9-6659-4A04-9B69-BD47CD91736A}"/>
          </ac:grpSpMkLst>
        </pc:grpChg>
        <pc:grpChg chg="del">
          <ac:chgData name="takumi_ohkuma" userId="f1ff0ed0-c014-4122-93fa-b9651a7b1e2b" providerId="ADAL" clId="{63B27AFA-5214-4B61-9EE0-CE3A08E8F9A1}" dt="2024-04-09T05:09:50.446" v="1" actId="478"/>
          <ac:grpSpMkLst>
            <pc:docMk/>
            <pc:sldMk cId="1973239623" sldId="267"/>
            <ac:grpSpMk id="21" creationId="{85100E4D-A915-490D-B01A-87636DB0AFB5}"/>
          </ac:grpSpMkLst>
        </pc:grpChg>
        <pc:grpChg chg="del">
          <ac:chgData name="takumi_ohkuma" userId="f1ff0ed0-c014-4122-93fa-b9651a7b1e2b" providerId="ADAL" clId="{63B27AFA-5214-4B61-9EE0-CE3A08E8F9A1}" dt="2024-04-09T05:09:50.446" v="1" actId="478"/>
          <ac:grpSpMkLst>
            <pc:docMk/>
            <pc:sldMk cId="1973239623" sldId="267"/>
            <ac:grpSpMk id="26" creationId="{52E182F4-CCF6-4D60-A856-1E7B55B1FFDF}"/>
          </ac:grpSpMkLst>
        </pc:grpChg>
        <pc:grpChg chg="del">
          <ac:chgData name="takumi_ohkuma" userId="f1ff0ed0-c014-4122-93fa-b9651a7b1e2b" providerId="ADAL" clId="{63B27AFA-5214-4B61-9EE0-CE3A08E8F9A1}" dt="2024-04-09T05:09:50.446" v="1" actId="478"/>
          <ac:grpSpMkLst>
            <pc:docMk/>
            <pc:sldMk cId="1973239623" sldId="267"/>
            <ac:grpSpMk id="27" creationId="{BB81ACDF-1906-4F46-9090-4CD806BC51B1}"/>
          </ac:grpSpMkLst>
        </pc:grpChg>
        <pc:graphicFrameChg chg="del">
          <ac:chgData name="takumi_ohkuma" userId="f1ff0ed0-c014-4122-93fa-b9651a7b1e2b" providerId="ADAL" clId="{63B27AFA-5214-4B61-9EE0-CE3A08E8F9A1}" dt="2024-04-09T05:09:50.446" v="1" actId="478"/>
          <ac:graphicFrameMkLst>
            <pc:docMk/>
            <pc:sldMk cId="1973239623" sldId="267"/>
            <ac:graphicFrameMk id="9" creationId="{635CFE6D-90EA-448F-91F4-DE8D79D950C4}"/>
          </ac:graphicFrameMkLst>
        </pc:graphicFrameChg>
        <pc:graphicFrameChg chg="del">
          <ac:chgData name="takumi_ohkuma" userId="f1ff0ed0-c014-4122-93fa-b9651a7b1e2b" providerId="ADAL" clId="{63B27AFA-5214-4B61-9EE0-CE3A08E8F9A1}" dt="2024-04-09T05:09:50.446" v="1" actId="478"/>
          <ac:graphicFrameMkLst>
            <pc:docMk/>
            <pc:sldMk cId="1973239623" sldId="267"/>
            <ac:graphicFrameMk id="10" creationId="{68DFFE26-253F-4AF9-9A45-F14E7C5A0CB0}"/>
          </ac:graphicFrameMkLst>
        </pc:graphicFrameChg>
      </pc:sldChg>
      <pc:sldChg chg="del">
        <pc:chgData name="takumi_ohkuma" userId="f1ff0ed0-c014-4122-93fa-b9651a7b1e2b" providerId="ADAL" clId="{63B27AFA-5214-4B61-9EE0-CE3A08E8F9A1}" dt="2024-04-09T05:10:07.622" v="3" actId="2696"/>
        <pc:sldMkLst>
          <pc:docMk/>
          <pc:sldMk cId="1257724770" sldId="270"/>
        </pc:sldMkLst>
      </pc:sldChg>
      <pc:sldChg chg="del">
        <pc:chgData name="takumi_ohkuma" userId="f1ff0ed0-c014-4122-93fa-b9651a7b1e2b" providerId="ADAL" clId="{63B27AFA-5214-4B61-9EE0-CE3A08E8F9A1}" dt="2024-04-09T05:10:07.622" v="3" actId="2696"/>
        <pc:sldMkLst>
          <pc:docMk/>
          <pc:sldMk cId="1078793598" sldId="271"/>
        </pc:sldMkLst>
      </pc:sldChg>
    </pc:docChg>
  </pc:docChgLst>
  <pc:docChgLst>
    <pc:chgData name="takumi_ohkuma" userId="f1ff0ed0-c014-4122-93fa-b9651a7b1e2b" providerId="ADAL" clId="{D4CF3501-98F1-4719-ABDF-B0F90C758E31}"/>
    <pc:docChg chg="undo custSel modSld">
      <pc:chgData name="takumi_ohkuma" userId="f1ff0ed0-c014-4122-93fa-b9651a7b1e2b" providerId="ADAL" clId="{D4CF3501-98F1-4719-ABDF-B0F90C758E31}" dt="2024-02-08T11:47:14.777" v="222" actId="20577"/>
      <pc:docMkLst>
        <pc:docMk/>
      </pc:docMkLst>
      <pc:sldChg chg="delSp modSp mod delCm">
        <pc:chgData name="takumi_ohkuma" userId="f1ff0ed0-c014-4122-93fa-b9651a7b1e2b" providerId="ADAL" clId="{D4CF3501-98F1-4719-ABDF-B0F90C758E31}" dt="2024-02-08T11:47:14.777" v="222" actId="20577"/>
        <pc:sldMkLst>
          <pc:docMk/>
          <pc:sldMk cId="2898718659" sldId="263"/>
        </pc:sldMkLst>
        <pc:spChg chg="del">
          <ac:chgData name="takumi_ohkuma" userId="f1ff0ed0-c014-4122-93fa-b9651a7b1e2b" providerId="ADAL" clId="{D4CF3501-98F1-4719-ABDF-B0F90C758E31}" dt="2024-02-08T11:12:45.211" v="168" actId="478"/>
          <ac:spMkLst>
            <pc:docMk/>
            <pc:sldMk cId="2898718659" sldId="263"/>
            <ac:spMk id="3" creationId="{00000000-0000-0000-0000-000000000000}"/>
          </ac:spMkLst>
        </pc:spChg>
        <pc:spChg chg="del">
          <ac:chgData name="takumi_ohkuma" userId="f1ff0ed0-c014-4122-93fa-b9651a7b1e2b" providerId="ADAL" clId="{D4CF3501-98F1-4719-ABDF-B0F90C758E31}" dt="2024-02-08T11:12:47.274" v="169" actId="478"/>
          <ac:spMkLst>
            <pc:docMk/>
            <pc:sldMk cId="2898718659" sldId="263"/>
            <ac:spMk id="16" creationId="{00000000-0000-0000-0000-000000000000}"/>
          </ac:spMkLst>
        </pc:spChg>
        <pc:spChg chg="del">
          <ac:chgData name="takumi_ohkuma" userId="f1ff0ed0-c014-4122-93fa-b9651a7b1e2b" providerId="ADAL" clId="{D4CF3501-98F1-4719-ABDF-B0F90C758E31}" dt="2024-02-08T11:08:58.596" v="140" actId="478"/>
          <ac:spMkLst>
            <pc:docMk/>
            <pc:sldMk cId="2898718659" sldId="263"/>
            <ac:spMk id="17" creationId="{00000000-0000-0000-0000-000000000000}"/>
          </ac:spMkLst>
        </pc:spChg>
        <pc:graphicFrameChg chg="mod modGraphic">
          <ac:chgData name="takumi_ohkuma" userId="f1ff0ed0-c014-4122-93fa-b9651a7b1e2b" providerId="ADAL" clId="{D4CF3501-98F1-4719-ABDF-B0F90C758E31}" dt="2024-02-08T11:47:14.777" v="222" actId="20577"/>
          <ac:graphicFrameMkLst>
            <pc:docMk/>
            <pc:sldMk cId="2898718659" sldId="263"/>
            <ac:graphicFrameMk id="4" creationId="{D86516F6-ECD9-4AC5-BC15-39D5F52E85E5}"/>
          </ac:graphicFrameMkLst>
        </pc:graphicFrameChg>
      </pc:sldChg>
    </pc:docChg>
  </pc:docChgLst>
  <pc:docChgLst>
    <pc:chgData name="takumi_ohkuma" userId="f1ff0ed0-c014-4122-93fa-b9651a7b1e2b" providerId="ADAL" clId="{4854901E-1528-4A02-9F2B-28118DC9C8A8}"/>
    <pc:docChg chg="undo redo custSel addSld delSld modSld sldOrd addSection modSection">
      <pc:chgData name="takumi_ohkuma" userId="f1ff0ed0-c014-4122-93fa-b9651a7b1e2b" providerId="ADAL" clId="{4854901E-1528-4A02-9F2B-28118DC9C8A8}" dt="2024-03-07T06:25:31.207" v="6306"/>
      <pc:docMkLst>
        <pc:docMk/>
      </pc:docMkLst>
      <pc:sldChg chg="addSp delSp modSp mod">
        <pc:chgData name="takumi_ohkuma" userId="f1ff0ed0-c014-4122-93fa-b9651a7b1e2b" providerId="ADAL" clId="{4854901E-1528-4A02-9F2B-28118DC9C8A8}" dt="2024-03-07T06:23:20.264" v="6303" actId="207"/>
        <pc:sldMkLst>
          <pc:docMk/>
          <pc:sldMk cId="2898718659" sldId="263"/>
        </pc:sldMkLst>
        <pc:spChg chg="add del mod">
          <ac:chgData name="takumi_ohkuma" userId="f1ff0ed0-c014-4122-93fa-b9651a7b1e2b" providerId="ADAL" clId="{4854901E-1528-4A02-9F2B-28118DC9C8A8}" dt="2024-03-01T10:52:12.243" v="2317" actId="478"/>
          <ac:spMkLst>
            <pc:docMk/>
            <pc:sldMk cId="2898718659" sldId="263"/>
            <ac:spMk id="2" creationId="{6DF1799A-FD2A-45AC-ABBD-548725552047}"/>
          </ac:spMkLst>
        </pc:spChg>
        <pc:spChg chg="mod">
          <ac:chgData name="takumi_ohkuma" userId="f1ff0ed0-c014-4122-93fa-b9651a7b1e2b" providerId="ADAL" clId="{4854901E-1528-4A02-9F2B-28118DC9C8A8}" dt="2024-02-16T05:05:29.649" v="95" actId="1076"/>
          <ac:spMkLst>
            <pc:docMk/>
            <pc:sldMk cId="2898718659" sldId="263"/>
            <ac:spMk id="7" creationId="{CD6EE6C0-8498-4089-A7B6-40B4935A82F0}"/>
          </ac:spMkLst>
        </pc:spChg>
        <pc:spChg chg="mod">
          <ac:chgData name="takumi_ohkuma" userId="f1ff0ed0-c014-4122-93fa-b9651a7b1e2b" providerId="ADAL" clId="{4854901E-1528-4A02-9F2B-28118DC9C8A8}" dt="2024-02-16T05:05:31.539" v="96" actId="1076"/>
          <ac:spMkLst>
            <pc:docMk/>
            <pc:sldMk cId="2898718659" sldId="263"/>
            <ac:spMk id="8" creationId="{D682E49C-E472-4256-9BD2-C6C2391E52B5}"/>
          </ac:spMkLst>
        </pc:spChg>
        <pc:spChg chg="mod">
          <ac:chgData name="takumi_ohkuma" userId="f1ff0ed0-c014-4122-93fa-b9651a7b1e2b" providerId="ADAL" clId="{4854901E-1528-4A02-9F2B-28118DC9C8A8}" dt="2024-03-01T10:51:42.445" v="2307" actId="1076"/>
          <ac:spMkLst>
            <pc:docMk/>
            <pc:sldMk cId="2898718659" sldId="263"/>
            <ac:spMk id="11" creationId="{E8B9B8BC-D768-498A-A96A-07BD0D6BCACA}"/>
          </ac:spMkLst>
        </pc:spChg>
        <pc:spChg chg="mod">
          <ac:chgData name="takumi_ohkuma" userId="f1ff0ed0-c014-4122-93fa-b9651a7b1e2b" providerId="ADAL" clId="{4854901E-1528-4A02-9F2B-28118DC9C8A8}" dt="2024-03-07T06:15:08.120" v="6197" actId="20577"/>
          <ac:spMkLst>
            <pc:docMk/>
            <pc:sldMk cId="2898718659" sldId="263"/>
            <ac:spMk id="12" creationId="{66B48201-ED15-49BA-9A47-67B4B01BA7A9}"/>
          </ac:spMkLst>
        </pc:spChg>
        <pc:spChg chg="add del mod">
          <ac:chgData name="takumi_ohkuma" userId="f1ff0ed0-c014-4122-93fa-b9651a7b1e2b" providerId="ADAL" clId="{4854901E-1528-4A02-9F2B-28118DC9C8A8}" dt="2024-02-22T11:59:24.588" v="1083" actId="478"/>
          <ac:spMkLst>
            <pc:docMk/>
            <pc:sldMk cId="2898718659" sldId="263"/>
            <ac:spMk id="13" creationId="{5F2D7293-CCEE-4DA8-9618-070EC305E61F}"/>
          </ac:spMkLst>
        </pc:spChg>
        <pc:spChg chg="add mod">
          <ac:chgData name="takumi_ohkuma" userId="f1ff0ed0-c014-4122-93fa-b9651a7b1e2b" providerId="ADAL" clId="{4854901E-1528-4A02-9F2B-28118DC9C8A8}" dt="2024-03-01T10:55:37.336" v="2390" actId="1076"/>
          <ac:spMkLst>
            <pc:docMk/>
            <pc:sldMk cId="2898718659" sldId="263"/>
            <ac:spMk id="13" creationId="{DD5D1DA6-005A-428E-A79B-16D838477753}"/>
          </ac:spMkLst>
        </pc:spChg>
        <pc:spChg chg="add mod">
          <ac:chgData name="takumi_ohkuma" userId="f1ff0ed0-c014-4122-93fa-b9651a7b1e2b" providerId="ADAL" clId="{4854901E-1528-4A02-9F2B-28118DC9C8A8}" dt="2024-03-07T06:15:44.706" v="6204" actId="14100"/>
          <ac:spMkLst>
            <pc:docMk/>
            <pc:sldMk cId="2898718659" sldId="263"/>
            <ac:spMk id="14" creationId="{61B5D297-9AC5-4C88-BA57-2B78CF649621}"/>
          </ac:spMkLst>
        </pc:spChg>
        <pc:spChg chg="add del mod">
          <ac:chgData name="takumi_ohkuma" userId="f1ff0ed0-c014-4122-93fa-b9651a7b1e2b" providerId="ADAL" clId="{4854901E-1528-4A02-9F2B-28118DC9C8A8}" dt="2024-02-22T11:53:48.820" v="923"/>
          <ac:spMkLst>
            <pc:docMk/>
            <pc:sldMk cId="2898718659" sldId="263"/>
            <ac:spMk id="14" creationId="{C98E320B-8A30-4D13-81AB-216B19D40450}"/>
          </ac:spMkLst>
        </pc:spChg>
        <pc:spChg chg="add del mod">
          <ac:chgData name="takumi_ohkuma" userId="f1ff0ed0-c014-4122-93fa-b9651a7b1e2b" providerId="ADAL" clId="{4854901E-1528-4A02-9F2B-28118DC9C8A8}" dt="2024-02-22T11:55:46.361" v="990" actId="478"/>
          <ac:spMkLst>
            <pc:docMk/>
            <pc:sldMk cId="2898718659" sldId="263"/>
            <ac:spMk id="16" creationId="{D347B3DC-90A8-4445-BD3C-79F5406B0C23}"/>
          </ac:spMkLst>
        </pc:spChg>
        <pc:spChg chg="add del mod">
          <ac:chgData name="takumi_ohkuma" userId="f1ff0ed0-c014-4122-93fa-b9651a7b1e2b" providerId="ADAL" clId="{4854901E-1528-4A02-9F2B-28118DC9C8A8}" dt="2024-02-22T11:59:26.522" v="1084" actId="478"/>
          <ac:spMkLst>
            <pc:docMk/>
            <pc:sldMk cId="2898718659" sldId="263"/>
            <ac:spMk id="17" creationId="{27E41FD4-33E2-4FA9-8B9D-2FC940A51581}"/>
          </ac:spMkLst>
        </pc:spChg>
        <pc:spChg chg="add del mod ord">
          <ac:chgData name="takumi_ohkuma" userId="f1ff0ed0-c014-4122-93fa-b9651a7b1e2b" providerId="ADAL" clId="{4854901E-1528-4A02-9F2B-28118DC9C8A8}" dt="2024-02-22T12:10:18.553" v="1310" actId="478"/>
          <ac:spMkLst>
            <pc:docMk/>
            <pc:sldMk cId="2898718659" sldId="263"/>
            <ac:spMk id="20" creationId="{268DA3E6-AF7C-4C78-8031-B547E4B32DAD}"/>
          </ac:spMkLst>
        </pc:spChg>
        <pc:spChg chg="add del mod">
          <ac:chgData name="takumi_ohkuma" userId="f1ff0ed0-c014-4122-93fa-b9651a7b1e2b" providerId="ADAL" clId="{4854901E-1528-4A02-9F2B-28118DC9C8A8}" dt="2024-02-22T12:12:15.396" v="1358" actId="478"/>
          <ac:spMkLst>
            <pc:docMk/>
            <pc:sldMk cId="2898718659" sldId="263"/>
            <ac:spMk id="21" creationId="{52CC39CB-63CC-46AB-BE08-2A9DBCD05340}"/>
          </ac:spMkLst>
        </pc:spChg>
        <pc:spChg chg="mod topLvl">
          <ac:chgData name="takumi_ohkuma" userId="f1ff0ed0-c014-4122-93fa-b9651a7b1e2b" providerId="ADAL" clId="{4854901E-1528-4A02-9F2B-28118DC9C8A8}" dt="2024-03-07T06:23:20.264" v="6303" actId="207"/>
          <ac:spMkLst>
            <pc:docMk/>
            <pc:sldMk cId="2898718659" sldId="263"/>
            <ac:spMk id="21" creationId="{D4930C61-27A3-466A-9865-178D6D50082E}"/>
          </ac:spMkLst>
        </pc:spChg>
        <pc:spChg chg="add mod ord">
          <ac:chgData name="takumi_ohkuma" userId="f1ff0ed0-c014-4122-93fa-b9651a7b1e2b" providerId="ADAL" clId="{4854901E-1528-4A02-9F2B-28118DC9C8A8}" dt="2024-02-22T12:13:16.418" v="1370" actId="164"/>
          <ac:spMkLst>
            <pc:docMk/>
            <pc:sldMk cId="2898718659" sldId="263"/>
            <ac:spMk id="24" creationId="{675A8C96-EE03-433E-96C6-039319553816}"/>
          </ac:spMkLst>
        </pc:spChg>
        <pc:spChg chg="add mod ord">
          <ac:chgData name="takumi_ohkuma" userId="f1ff0ed0-c014-4122-93fa-b9651a7b1e2b" providerId="ADAL" clId="{4854901E-1528-4A02-9F2B-28118DC9C8A8}" dt="2024-03-07T06:15:15.850" v="6201" actId="20577"/>
          <ac:spMkLst>
            <pc:docMk/>
            <pc:sldMk cId="2898718659" sldId="263"/>
            <ac:spMk id="25" creationId="{36D81E86-0C8A-402B-8FFC-56C379821440}"/>
          </ac:spMkLst>
        </pc:spChg>
        <pc:spChg chg="add del mod">
          <ac:chgData name="takumi_ohkuma" userId="f1ff0ed0-c014-4122-93fa-b9651a7b1e2b" providerId="ADAL" clId="{4854901E-1528-4A02-9F2B-28118DC9C8A8}" dt="2024-03-01T10:52:07.218" v="2316" actId="478"/>
          <ac:spMkLst>
            <pc:docMk/>
            <pc:sldMk cId="2898718659" sldId="263"/>
            <ac:spMk id="27" creationId="{B4C3ABC6-699F-45D2-B4A6-BF1A535E9F7A}"/>
          </ac:spMkLst>
        </pc:spChg>
        <pc:grpChg chg="add mod">
          <ac:chgData name="takumi_ohkuma" userId="f1ff0ed0-c014-4122-93fa-b9651a7b1e2b" providerId="ADAL" clId="{4854901E-1528-4A02-9F2B-28118DC9C8A8}" dt="2024-03-07T06:15:36.823" v="6202" actId="14100"/>
          <ac:grpSpMkLst>
            <pc:docMk/>
            <pc:sldMk cId="2898718659" sldId="263"/>
            <ac:grpSpMk id="16" creationId="{2A40BF27-1703-4AD4-BDEC-1608C7106B55}"/>
          </ac:grpSpMkLst>
        </pc:grpChg>
        <pc:grpChg chg="add mod">
          <ac:chgData name="takumi_ohkuma" userId="f1ff0ed0-c014-4122-93fa-b9651a7b1e2b" providerId="ADAL" clId="{4854901E-1528-4A02-9F2B-28118DC9C8A8}" dt="2024-03-07T06:10:35.509" v="6030" actId="14100"/>
          <ac:grpSpMkLst>
            <pc:docMk/>
            <pc:sldMk cId="2898718659" sldId="263"/>
            <ac:grpSpMk id="19" creationId="{CB5D49E9-6659-4A04-9B69-BD47CD91736A}"/>
          </ac:grpSpMkLst>
        </pc:grpChg>
        <pc:grpChg chg="add del mod">
          <ac:chgData name="takumi_ohkuma" userId="f1ff0ed0-c014-4122-93fa-b9651a7b1e2b" providerId="ADAL" clId="{4854901E-1528-4A02-9F2B-28118DC9C8A8}" dt="2024-03-01T10:42:11.838" v="2066" actId="478"/>
          <ac:grpSpMkLst>
            <pc:docMk/>
            <pc:sldMk cId="2898718659" sldId="263"/>
            <ac:grpSpMk id="20" creationId="{46D9DE9B-AFCB-47A5-949C-DC15ECE5642F}"/>
          </ac:grpSpMkLst>
        </pc:grpChg>
        <pc:grpChg chg="add mod">
          <ac:chgData name="takumi_ohkuma" userId="f1ff0ed0-c014-4122-93fa-b9651a7b1e2b" providerId="ADAL" clId="{4854901E-1528-4A02-9F2B-28118DC9C8A8}" dt="2024-03-01T10:55:51.421" v="2391" actId="1076"/>
          <ac:grpSpMkLst>
            <pc:docMk/>
            <pc:sldMk cId="2898718659" sldId="263"/>
            <ac:grpSpMk id="22" creationId="{6CA49196-057C-47F9-B76F-281369A629D4}"/>
          </ac:grpSpMkLst>
        </pc:grpChg>
        <pc:grpChg chg="add mod">
          <ac:chgData name="takumi_ohkuma" userId="f1ff0ed0-c014-4122-93fa-b9651a7b1e2b" providerId="ADAL" clId="{4854901E-1528-4A02-9F2B-28118DC9C8A8}" dt="2024-03-07T06:09:16.872" v="6005" actId="14100"/>
          <ac:grpSpMkLst>
            <pc:docMk/>
            <pc:sldMk cId="2898718659" sldId="263"/>
            <ac:grpSpMk id="26" creationId="{52E182F4-CCF6-4D60-A856-1E7B55B1FFDF}"/>
          </ac:grpSpMkLst>
        </pc:grpChg>
        <pc:graphicFrameChg chg="add del mod">
          <ac:chgData name="takumi_ohkuma" userId="f1ff0ed0-c014-4122-93fa-b9651a7b1e2b" providerId="ADAL" clId="{4854901E-1528-4A02-9F2B-28118DC9C8A8}" dt="2024-02-16T05:01:04.492" v="52"/>
          <ac:graphicFrameMkLst>
            <pc:docMk/>
            <pc:sldMk cId="2898718659" sldId="263"/>
            <ac:graphicFrameMk id="2" creationId="{D869FFC4-5298-4044-BEBC-CE81ED1AC170}"/>
          </ac:graphicFrameMkLst>
        </pc:graphicFrameChg>
        <pc:graphicFrameChg chg="mod modGraphic">
          <ac:chgData name="takumi_ohkuma" userId="f1ff0ed0-c014-4122-93fa-b9651a7b1e2b" providerId="ADAL" clId="{4854901E-1528-4A02-9F2B-28118DC9C8A8}" dt="2024-02-22T11:04:53.179" v="119" actId="121"/>
          <ac:graphicFrameMkLst>
            <pc:docMk/>
            <pc:sldMk cId="2898718659" sldId="263"/>
            <ac:graphicFrameMk id="4" creationId="{D86516F6-ECD9-4AC5-BC15-39D5F52E85E5}"/>
          </ac:graphicFrameMkLst>
        </pc:graphicFrameChg>
        <pc:graphicFrameChg chg="mod modGraphic">
          <ac:chgData name="takumi_ohkuma" userId="f1ff0ed0-c014-4122-93fa-b9651a7b1e2b" providerId="ADAL" clId="{4854901E-1528-4A02-9F2B-28118DC9C8A8}" dt="2024-02-16T05:19:34.673" v="114" actId="1037"/>
          <ac:graphicFrameMkLst>
            <pc:docMk/>
            <pc:sldMk cId="2898718659" sldId="263"/>
            <ac:graphicFrameMk id="6" creationId="{572FB533-EE2E-43DD-82FE-3A4F068CF775}"/>
          </ac:graphicFrameMkLst>
        </pc:graphicFrameChg>
        <pc:graphicFrameChg chg="mod modGraphic">
          <ac:chgData name="takumi_ohkuma" userId="f1ff0ed0-c014-4122-93fa-b9651a7b1e2b" providerId="ADAL" clId="{4854901E-1528-4A02-9F2B-28118DC9C8A8}" dt="2024-03-07T06:08:51.792" v="6000"/>
          <ac:graphicFrameMkLst>
            <pc:docMk/>
            <pc:sldMk cId="2898718659" sldId="263"/>
            <ac:graphicFrameMk id="9" creationId="{635CFE6D-90EA-448F-91F4-DE8D79D950C4}"/>
          </ac:graphicFrameMkLst>
        </pc:graphicFrameChg>
        <pc:graphicFrameChg chg="mod modGraphic">
          <ac:chgData name="takumi_ohkuma" userId="f1ff0ed0-c014-4122-93fa-b9651a7b1e2b" providerId="ADAL" clId="{4854901E-1528-4A02-9F2B-28118DC9C8A8}" dt="2024-03-07T06:09:01.716" v="6001" actId="14100"/>
          <ac:graphicFrameMkLst>
            <pc:docMk/>
            <pc:sldMk cId="2898718659" sldId="263"/>
            <ac:graphicFrameMk id="15" creationId="{DCA80BE3-B74B-4589-9F0E-F038B010FFC1}"/>
          </ac:graphicFrameMkLst>
        </pc:graphicFrameChg>
        <pc:picChg chg="add mod">
          <ac:chgData name="takumi_ohkuma" userId="f1ff0ed0-c014-4122-93fa-b9651a7b1e2b" providerId="ADAL" clId="{4854901E-1528-4A02-9F2B-28118DC9C8A8}" dt="2024-03-07T06:18:38.329" v="6227" actId="1036"/>
          <ac:picMkLst>
            <pc:docMk/>
            <pc:sldMk cId="2898718659" sldId="263"/>
            <ac:picMk id="3" creationId="{CEC08024-39E4-4DD8-899A-670CEC845808}"/>
          </ac:picMkLst>
        </pc:picChg>
        <pc:picChg chg="mod ord">
          <ac:chgData name="takumi_ohkuma" userId="f1ff0ed0-c014-4122-93fa-b9651a7b1e2b" providerId="ADAL" clId="{4854901E-1528-4A02-9F2B-28118DC9C8A8}" dt="2024-02-22T12:13:19.322" v="1372" actId="1037"/>
          <ac:picMkLst>
            <pc:docMk/>
            <pc:sldMk cId="2898718659" sldId="263"/>
            <ac:picMk id="5" creationId="{A1F0DB14-D2FB-4CE7-B6FC-A378F4095D81}"/>
          </ac:picMkLst>
        </pc:picChg>
        <pc:picChg chg="mod ord">
          <ac:chgData name="takumi_ohkuma" userId="f1ff0ed0-c014-4122-93fa-b9651a7b1e2b" providerId="ADAL" clId="{4854901E-1528-4A02-9F2B-28118DC9C8A8}" dt="2024-03-07T06:18:46.955" v="6230" actId="1036"/>
          <ac:picMkLst>
            <pc:docMk/>
            <pc:sldMk cId="2898718659" sldId="263"/>
            <ac:picMk id="18" creationId="{15FB1D39-A296-4653-A164-F6E465409C0F}"/>
          </ac:picMkLst>
        </pc:picChg>
        <pc:picChg chg="add del mod">
          <ac:chgData name="takumi_ohkuma" userId="f1ff0ed0-c014-4122-93fa-b9651a7b1e2b" providerId="ADAL" clId="{4854901E-1528-4A02-9F2B-28118DC9C8A8}" dt="2024-02-22T12:09:09.113" v="1273" actId="478"/>
          <ac:picMkLst>
            <pc:docMk/>
            <pc:sldMk cId="2898718659" sldId="263"/>
            <ac:picMk id="23" creationId="{7B7DB910-7F1D-44F5-A160-88FD553911DE}"/>
          </ac:picMkLst>
        </pc:picChg>
        <pc:picChg chg="del mod topLvl">
          <ac:chgData name="takumi_ohkuma" userId="f1ff0ed0-c014-4122-93fa-b9651a7b1e2b" providerId="ADAL" clId="{4854901E-1528-4A02-9F2B-28118DC9C8A8}" dt="2024-03-01T10:42:11.838" v="2066" actId="478"/>
          <ac:picMkLst>
            <pc:docMk/>
            <pc:sldMk cId="2898718659" sldId="263"/>
            <ac:picMk id="23" creationId="{DC12C9F2-52C1-419D-B75A-3903B8DC799C}"/>
          </ac:picMkLst>
        </pc:picChg>
        <pc:picChg chg="add del">
          <ac:chgData name="takumi_ohkuma" userId="f1ff0ed0-c014-4122-93fa-b9651a7b1e2b" providerId="ADAL" clId="{4854901E-1528-4A02-9F2B-28118DC9C8A8}" dt="2024-02-22T11:50:29.489" v="797"/>
          <ac:picMkLst>
            <pc:docMk/>
            <pc:sldMk cId="2898718659" sldId="263"/>
            <ac:picMk id="1026" creationId="{2822AB1B-E673-4FAC-A134-E856C1397C38}"/>
          </ac:picMkLst>
        </pc:picChg>
        <pc:picChg chg="add del mod">
          <ac:chgData name="takumi_ohkuma" userId="f1ff0ed0-c014-4122-93fa-b9651a7b1e2b" providerId="ADAL" clId="{4854901E-1528-4A02-9F2B-28118DC9C8A8}" dt="2024-02-22T11:50:28.934" v="796"/>
          <ac:picMkLst>
            <pc:docMk/>
            <pc:sldMk cId="2898718659" sldId="263"/>
            <ac:picMk id="1028" creationId="{2978F3A4-87F8-4ABE-BF05-DF96A345A915}"/>
          </ac:picMkLst>
        </pc:picChg>
      </pc:sldChg>
      <pc:sldChg chg="modSp del mod">
        <pc:chgData name="takumi_ohkuma" userId="f1ff0ed0-c014-4122-93fa-b9651a7b1e2b" providerId="ADAL" clId="{4854901E-1528-4A02-9F2B-28118DC9C8A8}" dt="2024-02-22T12:58:47.131" v="1724" actId="2696"/>
        <pc:sldMkLst>
          <pc:docMk/>
          <pc:sldMk cId="2703792765" sldId="264"/>
        </pc:sldMkLst>
        <pc:graphicFrameChg chg="modGraphic">
          <ac:chgData name="takumi_ohkuma" userId="f1ff0ed0-c014-4122-93fa-b9651a7b1e2b" providerId="ADAL" clId="{4854901E-1528-4A02-9F2B-28118DC9C8A8}" dt="2024-02-22T12:19:30.774" v="1381" actId="6549"/>
          <ac:graphicFrameMkLst>
            <pc:docMk/>
            <pc:sldMk cId="2703792765" sldId="264"/>
            <ac:graphicFrameMk id="4" creationId="{D86516F6-ECD9-4AC5-BC15-39D5F52E85E5}"/>
          </ac:graphicFrameMkLst>
        </pc:graphicFrameChg>
      </pc:sldChg>
      <pc:sldChg chg="del">
        <pc:chgData name="takumi_ohkuma" userId="f1ff0ed0-c014-4122-93fa-b9651a7b1e2b" providerId="ADAL" clId="{4854901E-1528-4A02-9F2B-28118DC9C8A8}" dt="2024-02-22T12:58:50.669" v="1725" actId="2696"/>
        <pc:sldMkLst>
          <pc:docMk/>
          <pc:sldMk cId="3326859453" sldId="265"/>
        </pc:sldMkLst>
      </pc:sldChg>
      <pc:sldChg chg="addSp delSp modSp mod ord">
        <pc:chgData name="takumi_ohkuma" userId="f1ff0ed0-c014-4122-93fa-b9651a7b1e2b" providerId="ADAL" clId="{4854901E-1528-4A02-9F2B-28118DC9C8A8}" dt="2024-03-07T06:23:08.165" v="6302" actId="207"/>
        <pc:sldMkLst>
          <pc:docMk/>
          <pc:sldMk cId="1196150210" sldId="266"/>
        </pc:sldMkLst>
        <pc:spChg chg="mod">
          <ac:chgData name="takumi_ohkuma" userId="f1ff0ed0-c014-4122-93fa-b9651a7b1e2b" providerId="ADAL" clId="{4854901E-1528-4A02-9F2B-28118DC9C8A8}" dt="2024-03-01T10:56:59.164" v="2400" actId="1076"/>
          <ac:spMkLst>
            <pc:docMk/>
            <pc:sldMk cId="1196150210" sldId="266"/>
            <ac:spMk id="11" creationId="{E8B9B8BC-D768-498A-A96A-07BD0D6BCACA}"/>
          </ac:spMkLst>
        </pc:spChg>
        <pc:spChg chg="mod">
          <ac:chgData name="takumi_ohkuma" userId="f1ff0ed0-c014-4122-93fa-b9651a7b1e2b" providerId="ADAL" clId="{4854901E-1528-4A02-9F2B-28118DC9C8A8}" dt="2024-03-07T05:03:11.638" v="5812" actId="13926"/>
          <ac:spMkLst>
            <pc:docMk/>
            <pc:sldMk cId="1196150210" sldId="266"/>
            <ac:spMk id="21" creationId="{698CFF47-8A9C-479D-A43D-9EEEBE83C339}"/>
          </ac:spMkLst>
        </pc:spChg>
        <pc:spChg chg="mod">
          <ac:chgData name="takumi_ohkuma" userId="f1ff0ed0-c014-4122-93fa-b9651a7b1e2b" providerId="ADAL" clId="{4854901E-1528-4A02-9F2B-28118DC9C8A8}" dt="2024-03-01T10:56:22.272" v="2395"/>
          <ac:spMkLst>
            <pc:docMk/>
            <pc:sldMk cId="1196150210" sldId="266"/>
            <ac:spMk id="23" creationId="{3B6EB6DB-CD94-41F6-8A6D-9A5790394A4A}"/>
          </ac:spMkLst>
        </pc:spChg>
        <pc:spChg chg="mod">
          <ac:chgData name="takumi_ohkuma" userId="f1ff0ed0-c014-4122-93fa-b9651a7b1e2b" providerId="ADAL" clId="{4854901E-1528-4A02-9F2B-28118DC9C8A8}" dt="2024-03-07T06:20:55.806" v="6266" actId="20577"/>
          <ac:spMkLst>
            <pc:docMk/>
            <pc:sldMk cId="1196150210" sldId="266"/>
            <ac:spMk id="24" creationId="{675A8C96-EE03-433E-96C6-039319553816}"/>
          </ac:spMkLst>
        </pc:spChg>
        <pc:spChg chg="add del mod">
          <ac:chgData name="takumi_ohkuma" userId="f1ff0ed0-c014-4122-93fa-b9651a7b1e2b" providerId="ADAL" clId="{4854901E-1528-4A02-9F2B-28118DC9C8A8}" dt="2024-03-01T10:57:39.475" v="2407" actId="478"/>
          <ac:spMkLst>
            <pc:docMk/>
            <pc:sldMk cId="1196150210" sldId="266"/>
            <ac:spMk id="27" creationId="{70AE7C5F-BD5B-401F-9D44-2676B302CD2D}"/>
          </ac:spMkLst>
        </pc:spChg>
        <pc:spChg chg="mod">
          <ac:chgData name="takumi_ohkuma" userId="f1ff0ed0-c014-4122-93fa-b9651a7b1e2b" providerId="ADAL" clId="{4854901E-1528-4A02-9F2B-28118DC9C8A8}" dt="2024-03-07T06:17:07.370" v="6211" actId="6549"/>
          <ac:spMkLst>
            <pc:docMk/>
            <pc:sldMk cId="1196150210" sldId="266"/>
            <ac:spMk id="28" creationId="{7FC8719C-0CA2-4DD7-9C28-7C1B847DFB71}"/>
          </ac:spMkLst>
        </pc:spChg>
        <pc:spChg chg="mod">
          <ac:chgData name="takumi_ohkuma" userId="f1ff0ed0-c014-4122-93fa-b9651a7b1e2b" providerId="ADAL" clId="{4854901E-1528-4A02-9F2B-28118DC9C8A8}" dt="2024-03-07T06:17:21.183" v="6213"/>
          <ac:spMkLst>
            <pc:docMk/>
            <pc:sldMk cId="1196150210" sldId="266"/>
            <ac:spMk id="32" creationId="{5C702187-087B-4E33-B233-2B3C455D2BD6}"/>
          </ac:spMkLst>
        </pc:spChg>
        <pc:spChg chg="mod">
          <ac:chgData name="takumi_ohkuma" userId="f1ff0ed0-c014-4122-93fa-b9651a7b1e2b" providerId="ADAL" clId="{4854901E-1528-4A02-9F2B-28118DC9C8A8}" dt="2024-03-07T06:23:08.165" v="6302" actId="207"/>
          <ac:spMkLst>
            <pc:docMk/>
            <pc:sldMk cId="1196150210" sldId="266"/>
            <ac:spMk id="35" creationId="{53D32945-DAFE-475B-B341-092BD070A895}"/>
          </ac:spMkLst>
        </pc:spChg>
        <pc:spChg chg="mod">
          <ac:chgData name="takumi_ohkuma" userId="f1ff0ed0-c014-4122-93fa-b9651a7b1e2b" providerId="ADAL" clId="{4854901E-1528-4A02-9F2B-28118DC9C8A8}" dt="2024-03-07T06:19:43.634" v="6242"/>
          <ac:spMkLst>
            <pc:docMk/>
            <pc:sldMk cId="1196150210" sldId="266"/>
            <ac:spMk id="36" creationId="{0F3D9C53-2B1D-4257-874D-6D87F5DCD1B7}"/>
          </ac:spMkLst>
        </pc:spChg>
        <pc:grpChg chg="mod">
          <ac:chgData name="takumi_ohkuma" userId="f1ff0ed0-c014-4122-93fa-b9651a7b1e2b" providerId="ADAL" clId="{4854901E-1528-4A02-9F2B-28118DC9C8A8}" dt="2024-03-01T10:57:01.048" v="2401" actId="1076"/>
          <ac:grpSpMkLst>
            <pc:docMk/>
            <pc:sldMk cId="1196150210" sldId="266"/>
            <ac:grpSpMk id="19" creationId="{CB5D49E9-6659-4A04-9B69-BD47CD91736A}"/>
          </ac:grpSpMkLst>
        </pc:grpChg>
        <pc:grpChg chg="add mod">
          <ac:chgData name="takumi_ohkuma" userId="f1ff0ed0-c014-4122-93fa-b9651a7b1e2b" providerId="ADAL" clId="{4854901E-1528-4A02-9F2B-28118DC9C8A8}" dt="2024-03-07T06:19:42.109" v="6241" actId="1076"/>
          <ac:grpSpMkLst>
            <pc:docMk/>
            <pc:sldMk cId="1196150210" sldId="266"/>
            <ac:grpSpMk id="20" creationId="{0C0A5F7A-A578-4DFC-B148-0AF28AB79C06}"/>
          </ac:grpSpMkLst>
        </pc:grpChg>
        <pc:grpChg chg="mod">
          <ac:chgData name="takumi_ohkuma" userId="f1ff0ed0-c014-4122-93fa-b9651a7b1e2b" providerId="ADAL" clId="{4854901E-1528-4A02-9F2B-28118DC9C8A8}" dt="2024-03-07T06:17:49.686" v="6216" actId="1076"/>
          <ac:grpSpMkLst>
            <pc:docMk/>
            <pc:sldMk cId="1196150210" sldId="266"/>
            <ac:grpSpMk id="22" creationId="{6CA49196-057C-47F9-B76F-281369A629D4}"/>
          </ac:grpSpMkLst>
        </pc:grpChg>
        <pc:grpChg chg="mod">
          <ac:chgData name="takumi_ohkuma" userId="f1ff0ed0-c014-4122-93fa-b9651a7b1e2b" providerId="ADAL" clId="{4854901E-1528-4A02-9F2B-28118DC9C8A8}" dt="2024-03-05T11:35:33.617" v="5614" actId="1076"/>
          <ac:grpSpMkLst>
            <pc:docMk/>
            <pc:sldMk cId="1196150210" sldId="266"/>
            <ac:grpSpMk id="26" creationId="{52E182F4-CCF6-4D60-A856-1E7B55B1FFDF}"/>
          </ac:grpSpMkLst>
        </pc:grpChg>
        <pc:grpChg chg="add del mod">
          <ac:chgData name="takumi_ohkuma" userId="f1ff0ed0-c014-4122-93fa-b9651a7b1e2b" providerId="ADAL" clId="{4854901E-1528-4A02-9F2B-28118DC9C8A8}" dt="2024-03-07T06:17:19.581" v="6212" actId="478"/>
          <ac:grpSpMkLst>
            <pc:docMk/>
            <pc:sldMk cId="1196150210" sldId="266"/>
            <ac:grpSpMk id="27" creationId="{3D990733-5E64-4604-8FD3-01318F33FD5C}"/>
          </ac:grpSpMkLst>
        </pc:grpChg>
        <pc:grpChg chg="add mod">
          <ac:chgData name="takumi_ohkuma" userId="f1ff0ed0-c014-4122-93fa-b9651a7b1e2b" providerId="ADAL" clId="{4854901E-1528-4A02-9F2B-28118DC9C8A8}" dt="2024-03-07T06:17:21.183" v="6213"/>
          <ac:grpSpMkLst>
            <pc:docMk/>
            <pc:sldMk cId="1196150210" sldId="266"/>
            <ac:grpSpMk id="31" creationId="{970E6AC2-6959-4CC6-BDB5-5DC058D695F6}"/>
          </ac:grpSpMkLst>
        </pc:grpChg>
        <pc:grpChg chg="add mod">
          <ac:chgData name="takumi_ohkuma" userId="f1ff0ed0-c014-4122-93fa-b9651a7b1e2b" providerId="ADAL" clId="{4854901E-1528-4A02-9F2B-28118DC9C8A8}" dt="2024-03-07T06:19:43.634" v="6242"/>
          <ac:grpSpMkLst>
            <pc:docMk/>
            <pc:sldMk cId="1196150210" sldId="266"/>
            <ac:grpSpMk id="34" creationId="{9B804EA5-7505-4539-9A23-85BEE5B96E42}"/>
          </ac:grpSpMkLst>
        </pc:grpChg>
        <pc:graphicFrameChg chg="mod modGraphic">
          <ac:chgData name="takumi_ohkuma" userId="f1ff0ed0-c014-4122-93fa-b9651a7b1e2b" providerId="ADAL" clId="{4854901E-1528-4A02-9F2B-28118DC9C8A8}" dt="2024-03-07T05:02:19.575" v="5789" actId="120"/>
          <ac:graphicFrameMkLst>
            <pc:docMk/>
            <pc:sldMk cId="1196150210" sldId="266"/>
            <ac:graphicFrameMk id="4" creationId="{D86516F6-ECD9-4AC5-BC15-39D5F52E85E5}"/>
          </ac:graphicFrameMkLst>
        </pc:graphicFrameChg>
        <pc:graphicFrameChg chg="mod modGraphic">
          <ac:chgData name="takumi_ohkuma" userId="f1ff0ed0-c014-4122-93fa-b9651a7b1e2b" providerId="ADAL" clId="{4854901E-1528-4A02-9F2B-28118DC9C8A8}" dt="2024-02-22T12:21:08.360" v="1386"/>
          <ac:graphicFrameMkLst>
            <pc:docMk/>
            <pc:sldMk cId="1196150210" sldId="266"/>
            <ac:graphicFrameMk id="6" creationId="{572FB533-EE2E-43DD-82FE-3A4F068CF775}"/>
          </ac:graphicFrameMkLst>
        </pc:graphicFrameChg>
        <pc:graphicFrameChg chg="del mod">
          <ac:chgData name="takumi_ohkuma" userId="f1ff0ed0-c014-4122-93fa-b9651a7b1e2b" providerId="ADAL" clId="{4854901E-1528-4A02-9F2B-28118DC9C8A8}" dt="2024-03-07T06:16:38.536" v="6207" actId="478"/>
          <ac:graphicFrameMkLst>
            <pc:docMk/>
            <pc:sldMk cId="1196150210" sldId="266"/>
            <ac:graphicFrameMk id="9" creationId="{635CFE6D-90EA-448F-91F4-DE8D79D950C4}"/>
          </ac:graphicFrameMkLst>
        </pc:graphicFrameChg>
        <pc:graphicFrameChg chg="mod modGraphic">
          <ac:chgData name="takumi_ohkuma" userId="f1ff0ed0-c014-4122-93fa-b9651a7b1e2b" providerId="ADAL" clId="{4854901E-1528-4A02-9F2B-28118DC9C8A8}" dt="2024-03-07T06:16:56.425" v="6210" actId="14100"/>
          <ac:graphicFrameMkLst>
            <pc:docMk/>
            <pc:sldMk cId="1196150210" sldId="266"/>
            <ac:graphicFrameMk id="15" creationId="{DCA80BE3-B74B-4589-9F0E-F038B010FFC1}"/>
          </ac:graphicFrameMkLst>
        </pc:graphicFrameChg>
        <pc:graphicFrameChg chg="add mod">
          <ac:chgData name="takumi_ohkuma" userId="f1ff0ed0-c014-4122-93fa-b9651a7b1e2b" providerId="ADAL" clId="{4854901E-1528-4A02-9F2B-28118DC9C8A8}" dt="2024-03-07T06:16:48.122" v="6208" actId="1076"/>
          <ac:graphicFrameMkLst>
            <pc:docMk/>
            <pc:sldMk cId="1196150210" sldId="266"/>
            <ac:graphicFrameMk id="30" creationId="{F0FB3CD8-697A-4239-9924-0197D43C29D5}"/>
          </ac:graphicFrameMkLst>
        </pc:graphicFrameChg>
        <pc:picChg chg="mod">
          <ac:chgData name="takumi_ohkuma" userId="f1ff0ed0-c014-4122-93fa-b9651a7b1e2b" providerId="ADAL" clId="{4854901E-1528-4A02-9F2B-28118DC9C8A8}" dt="2024-03-07T06:19:09.287" v="6238" actId="1037"/>
          <ac:picMkLst>
            <pc:docMk/>
            <pc:sldMk cId="1196150210" sldId="266"/>
            <ac:picMk id="5" creationId="{A1F0DB14-D2FB-4CE7-B6FC-A378F4095D81}"/>
          </ac:picMkLst>
        </pc:picChg>
        <pc:picChg chg="mod">
          <ac:chgData name="takumi_ohkuma" userId="f1ff0ed0-c014-4122-93fa-b9651a7b1e2b" providerId="ADAL" clId="{4854901E-1528-4A02-9F2B-28118DC9C8A8}" dt="2024-03-05T11:35:34.990" v="5615"/>
          <ac:picMkLst>
            <pc:docMk/>
            <pc:sldMk cId="1196150210" sldId="266"/>
            <ac:picMk id="29" creationId="{97FE2C5D-B1B4-4AA5-95BF-256D2BA8B10E}"/>
          </ac:picMkLst>
        </pc:picChg>
        <pc:picChg chg="mod">
          <ac:chgData name="takumi_ohkuma" userId="f1ff0ed0-c014-4122-93fa-b9651a7b1e2b" providerId="ADAL" clId="{4854901E-1528-4A02-9F2B-28118DC9C8A8}" dt="2024-03-07T06:18:20.469" v="6221" actId="14100"/>
          <ac:picMkLst>
            <pc:docMk/>
            <pc:sldMk cId="1196150210" sldId="266"/>
            <ac:picMk id="33" creationId="{27D14DF7-FF1C-4E26-9DFF-C5775B6919CB}"/>
          </ac:picMkLst>
        </pc:picChg>
      </pc:sldChg>
      <pc:sldChg chg="new del">
        <pc:chgData name="takumi_ohkuma" userId="f1ff0ed0-c014-4122-93fa-b9651a7b1e2b" providerId="ADAL" clId="{4854901E-1528-4A02-9F2B-28118DC9C8A8}" dt="2024-02-22T12:20:02.114" v="1383" actId="680"/>
        <pc:sldMkLst>
          <pc:docMk/>
          <pc:sldMk cId="1990147366" sldId="266"/>
        </pc:sldMkLst>
      </pc:sldChg>
      <pc:sldChg chg="del">
        <pc:chgData name="takumi_ohkuma" userId="f1ff0ed0-c014-4122-93fa-b9651a7b1e2b" providerId="ADAL" clId="{4854901E-1528-4A02-9F2B-28118DC9C8A8}" dt="2024-02-22T12:49:10.832" v="1511" actId="2696"/>
        <pc:sldMkLst>
          <pc:docMk/>
          <pc:sldMk cId="246333422" sldId="267"/>
        </pc:sldMkLst>
      </pc:sldChg>
      <pc:sldChg chg="addSp delSp modSp add mod setBg">
        <pc:chgData name="takumi_ohkuma" userId="f1ff0ed0-c014-4122-93fa-b9651a7b1e2b" providerId="ADAL" clId="{4854901E-1528-4A02-9F2B-28118DC9C8A8}" dt="2024-03-07T06:25:31.207" v="6306"/>
        <pc:sldMkLst>
          <pc:docMk/>
          <pc:sldMk cId="1973239623" sldId="267"/>
        </pc:sldMkLst>
        <pc:spChg chg="add mod">
          <ac:chgData name="takumi_ohkuma" userId="f1ff0ed0-c014-4122-93fa-b9651a7b1e2b" providerId="ADAL" clId="{4854901E-1528-4A02-9F2B-28118DC9C8A8}" dt="2024-03-01T10:56:34.127" v="2397" actId="1076"/>
          <ac:spMkLst>
            <pc:docMk/>
            <pc:sldMk cId="1973239623" sldId="267"/>
            <ac:spMk id="20" creationId="{B63A0D70-15F2-4976-AB75-1F00B357455A}"/>
          </ac:spMkLst>
        </pc:spChg>
        <pc:spChg chg="mod">
          <ac:chgData name="takumi_ohkuma" userId="f1ff0ed0-c014-4122-93fa-b9651a7b1e2b" providerId="ADAL" clId="{4854901E-1528-4A02-9F2B-28118DC9C8A8}" dt="2024-03-01T10:56:35.969" v="2398"/>
          <ac:spMkLst>
            <pc:docMk/>
            <pc:sldMk cId="1973239623" sldId="267"/>
            <ac:spMk id="22" creationId="{32365E68-D27E-4C52-9BEF-318DADB0E774}"/>
          </ac:spMkLst>
        </pc:spChg>
        <pc:spChg chg="mod">
          <ac:chgData name="takumi_ohkuma" userId="f1ff0ed0-c014-4122-93fa-b9651a7b1e2b" providerId="ADAL" clId="{4854901E-1528-4A02-9F2B-28118DC9C8A8}" dt="2024-03-05T11:39:30.263" v="5730" actId="14100"/>
          <ac:spMkLst>
            <pc:docMk/>
            <pc:sldMk cId="1973239623" sldId="267"/>
            <ac:spMk id="23" creationId="{827D2867-2D25-4EF5-A340-0E095F731CD4}"/>
          </ac:spMkLst>
        </pc:spChg>
        <pc:spChg chg="mod topLvl">
          <ac:chgData name="takumi_ohkuma" userId="f1ff0ed0-c014-4122-93fa-b9651a7b1e2b" providerId="ADAL" clId="{4854901E-1528-4A02-9F2B-28118DC9C8A8}" dt="2024-03-07T06:22:31.043" v="6297" actId="14100"/>
          <ac:spMkLst>
            <pc:docMk/>
            <pc:sldMk cId="1973239623" sldId="267"/>
            <ac:spMk id="24" creationId="{675A8C96-EE03-433E-96C6-039319553816}"/>
          </ac:spMkLst>
        </pc:spChg>
        <pc:spChg chg="mod">
          <ac:chgData name="takumi_ohkuma" userId="f1ff0ed0-c014-4122-93fa-b9651a7b1e2b" providerId="ADAL" clId="{4854901E-1528-4A02-9F2B-28118DC9C8A8}" dt="2024-03-07T06:06:19.542" v="5904" actId="207"/>
          <ac:spMkLst>
            <pc:docMk/>
            <pc:sldMk cId="1973239623" sldId="267"/>
            <ac:spMk id="28" creationId="{98D5E71F-2E5D-4A23-88D8-618F8BE0EADA}"/>
          </ac:spMkLst>
        </pc:spChg>
        <pc:spChg chg="mod">
          <ac:chgData name="takumi_ohkuma" userId="f1ff0ed0-c014-4122-93fa-b9651a7b1e2b" providerId="ADAL" clId="{4854901E-1528-4A02-9F2B-28118DC9C8A8}" dt="2024-03-07T06:21:50.924" v="6292"/>
          <ac:spMkLst>
            <pc:docMk/>
            <pc:sldMk cId="1973239623" sldId="267"/>
            <ac:spMk id="32" creationId="{CFD02C59-DF51-4CBB-AFC6-2DAACA2B0B5B}"/>
          </ac:spMkLst>
        </pc:spChg>
        <pc:spChg chg="mod">
          <ac:chgData name="takumi_ohkuma" userId="f1ff0ed0-c014-4122-93fa-b9651a7b1e2b" providerId="ADAL" clId="{4854901E-1528-4A02-9F2B-28118DC9C8A8}" dt="2024-03-07T06:23:30.127" v="6305"/>
          <ac:spMkLst>
            <pc:docMk/>
            <pc:sldMk cId="1973239623" sldId="267"/>
            <ac:spMk id="35" creationId="{5CFAC66D-DE68-4E4F-AC7C-523A3243D63D}"/>
          </ac:spMkLst>
        </pc:spChg>
        <pc:spChg chg="mod">
          <ac:chgData name="takumi_ohkuma" userId="f1ff0ed0-c014-4122-93fa-b9651a7b1e2b" providerId="ADAL" clId="{4854901E-1528-4A02-9F2B-28118DC9C8A8}" dt="2024-03-07T06:23:30.127" v="6305"/>
          <ac:spMkLst>
            <pc:docMk/>
            <pc:sldMk cId="1973239623" sldId="267"/>
            <ac:spMk id="36" creationId="{CC9048A1-0844-43BA-BBFD-AE6B8C79C443}"/>
          </ac:spMkLst>
        </pc:spChg>
        <pc:grpChg chg="add mod">
          <ac:chgData name="takumi_ohkuma" userId="f1ff0ed0-c014-4122-93fa-b9651a7b1e2b" providerId="ADAL" clId="{4854901E-1528-4A02-9F2B-28118DC9C8A8}" dt="2024-03-07T06:22:37.415" v="6298" actId="1076"/>
          <ac:grpSpMkLst>
            <pc:docMk/>
            <pc:sldMk cId="1973239623" sldId="267"/>
            <ac:grpSpMk id="13" creationId="{5AFCD203-E8BD-4997-A41D-EE5854DF92FC}"/>
          </ac:grpSpMkLst>
        </pc:grpChg>
        <pc:grpChg chg="mod">
          <ac:chgData name="takumi_ohkuma" userId="f1ff0ed0-c014-4122-93fa-b9651a7b1e2b" providerId="ADAL" clId="{4854901E-1528-4A02-9F2B-28118DC9C8A8}" dt="2024-02-22T12:54:36.951" v="1627" actId="1076"/>
          <ac:grpSpMkLst>
            <pc:docMk/>
            <pc:sldMk cId="1973239623" sldId="267"/>
            <ac:grpSpMk id="19" creationId="{CB5D49E9-6659-4A04-9B69-BD47CD91736A}"/>
          </ac:grpSpMkLst>
        </pc:grpChg>
        <pc:grpChg chg="add mod">
          <ac:chgData name="takumi_ohkuma" userId="f1ff0ed0-c014-4122-93fa-b9651a7b1e2b" providerId="ADAL" clId="{4854901E-1528-4A02-9F2B-28118DC9C8A8}" dt="2024-03-07T06:23:28.729" v="6304" actId="1076"/>
          <ac:grpSpMkLst>
            <pc:docMk/>
            <pc:sldMk cId="1973239623" sldId="267"/>
            <ac:grpSpMk id="21" creationId="{85100E4D-A915-490D-B01A-87636DB0AFB5}"/>
          </ac:grpSpMkLst>
        </pc:grpChg>
        <pc:grpChg chg="del">
          <ac:chgData name="takumi_ohkuma" userId="f1ff0ed0-c014-4122-93fa-b9651a7b1e2b" providerId="ADAL" clId="{4854901E-1528-4A02-9F2B-28118DC9C8A8}" dt="2024-02-22T12:55:09.396" v="1631" actId="478"/>
          <ac:grpSpMkLst>
            <pc:docMk/>
            <pc:sldMk cId="1973239623" sldId="267"/>
            <ac:grpSpMk id="22" creationId="{6CA49196-057C-47F9-B76F-281369A629D4}"/>
          </ac:grpSpMkLst>
        </pc:grpChg>
        <pc:grpChg chg="mod">
          <ac:chgData name="takumi_ohkuma" userId="f1ff0ed0-c014-4122-93fa-b9651a7b1e2b" providerId="ADAL" clId="{4854901E-1528-4A02-9F2B-28118DC9C8A8}" dt="2024-03-05T11:35:42.888" v="5616" actId="1076"/>
          <ac:grpSpMkLst>
            <pc:docMk/>
            <pc:sldMk cId="1973239623" sldId="267"/>
            <ac:grpSpMk id="26" creationId="{52E182F4-CCF6-4D60-A856-1E7B55B1FFDF}"/>
          </ac:grpSpMkLst>
        </pc:grpChg>
        <pc:grpChg chg="add mod">
          <ac:chgData name="takumi_ohkuma" userId="f1ff0ed0-c014-4122-93fa-b9651a7b1e2b" providerId="ADAL" clId="{4854901E-1528-4A02-9F2B-28118DC9C8A8}" dt="2024-03-07T06:21:19.740" v="6289" actId="1076"/>
          <ac:grpSpMkLst>
            <pc:docMk/>
            <pc:sldMk cId="1973239623" sldId="267"/>
            <ac:grpSpMk id="27" creationId="{BB81ACDF-1906-4F46-9090-4CD806BC51B1}"/>
          </ac:grpSpMkLst>
        </pc:grpChg>
        <pc:grpChg chg="add mod">
          <ac:chgData name="takumi_ohkuma" userId="f1ff0ed0-c014-4122-93fa-b9651a7b1e2b" providerId="ADAL" clId="{4854901E-1528-4A02-9F2B-28118DC9C8A8}" dt="2024-03-07T06:21:50.924" v="6292"/>
          <ac:grpSpMkLst>
            <pc:docMk/>
            <pc:sldMk cId="1973239623" sldId="267"/>
            <ac:grpSpMk id="31" creationId="{6733E1FE-1D90-4593-86C8-D5803B5BB39A}"/>
          </ac:grpSpMkLst>
        </pc:grpChg>
        <pc:grpChg chg="add mod">
          <ac:chgData name="takumi_ohkuma" userId="f1ff0ed0-c014-4122-93fa-b9651a7b1e2b" providerId="ADAL" clId="{4854901E-1528-4A02-9F2B-28118DC9C8A8}" dt="2024-03-07T06:23:30.127" v="6305"/>
          <ac:grpSpMkLst>
            <pc:docMk/>
            <pc:sldMk cId="1973239623" sldId="267"/>
            <ac:grpSpMk id="34" creationId="{C3932461-C68F-4946-84F2-5E0D9815BF17}"/>
          </ac:grpSpMkLst>
        </pc:grpChg>
        <pc:graphicFrameChg chg="mod modGraphic">
          <ac:chgData name="takumi_ohkuma" userId="f1ff0ed0-c014-4122-93fa-b9651a7b1e2b" providerId="ADAL" clId="{4854901E-1528-4A02-9F2B-28118DC9C8A8}" dt="2024-03-07T06:25:31.207" v="6306"/>
          <ac:graphicFrameMkLst>
            <pc:docMk/>
            <pc:sldMk cId="1973239623" sldId="267"/>
            <ac:graphicFrameMk id="4" creationId="{D86516F6-ECD9-4AC5-BC15-39D5F52E85E5}"/>
          </ac:graphicFrameMkLst>
        </pc:graphicFrameChg>
        <pc:graphicFrameChg chg="modGraphic">
          <ac:chgData name="takumi_ohkuma" userId="f1ff0ed0-c014-4122-93fa-b9651a7b1e2b" providerId="ADAL" clId="{4854901E-1528-4A02-9F2B-28118DC9C8A8}" dt="2024-02-22T12:50:11.257" v="1531" actId="207"/>
          <ac:graphicFrameMkLst>
            <pc:docMk/>
            <pc:sldMk cId="1973239623" sldId="267"/>
            <ac:graphicFrameMk id="6" creationId="{572FB533-EE2E-43DD-82FE-3A4F068CF775}"/>
          </ac:graphicFrameMkLst>
        </pc:graphicFrameChg>
        <pc:graphicFrameChg chg="mod">
          <ac:chgData name="takumi_ohkuma" userId="f1ff0ed0-c014-4122-93fa-b9651a7b1e2b" providerId="ADAL" clId="{4854901E-1528-4A02-9F2B-28118DC9C8A8}" dt="2024-03-07T06:20:18.643" v="6244" actId="1076"/>
          <ac:graphicFrameMkLst>
            <pc:docMk/>
            <pc:sldMk cId="1973239623" sldId="267"/>
            <ac:graphicFrameMk id="9" creationId="{635CFE6D-90EA-448F-91F4-DE8D79D950C4}"/>
          </ac:graphicFrameMkLst>
        </pc:graphicFrameChg>
        <pc:graphicFrameChg chg="mod modGraphic">
          <ac:chgData name="takumi_ohkuma" userId="f1ff0ed0-c014-4122-93fa-b9651a7b1e2b" providerId="ADAL" clId="{4854901E-1528-4A02-9F2B-28118DC9C8A8}" dt="2024-03-07T06:21:56.321" v="6293" actId="14100"/>
          <ac:graphicFrameMkLst>
            <pc:docMk/>
            <pc:sldMk cId="1973239623" sldId="267"/>
            <ac:graphicFrameMk id="15" creationId="{DCA80BE3-B74B-4589-9F0E-F038B010FFC1}"/>
          </ac:graphicFrameMkLst>
        </pc:graphicFrameChg>
        <pc:graphicFrameChg chg="add mod modGraphic">
          <ac:chgData name="takumi_ohkuma" userId="f1ff0ed0-c014-4122-93fa-b9651a7b1e2b" providerId="ADAL" clId="{4854901E-1528-4A02-9F2B-28118DC9C8A8}" dt="2024-03-07T06:22:01.765" v="6294" actId="14100"/>
          <ac:graphicFrameMkLst>
            <pc:docMk/>
            <pc:sldMk cId="1973239623" sldId="267"/>
            <ac:graphicFrameMk id="30" creationId="{AA9CFC1C-9E96-4F7A-8438-1678AD06F128}"/>
          </ac:graphicFrameMkLst>
        </pc:graphicFrameChg>
        <pc:picChg chg="mod">
          <ac:chgData name="takumi_ohkuma" userId="f1ff0ed0-c014-4122-93fa-b9651a7b1e2b" providerId="ADAL" clId="{4854901E-1528-4A02-9F2B-28118DC9C8A8}" dt="2024-03-07T06:22:44.753" v="6301" actId="1037"/>
          <ac:picMkLst>
            <pc:docMk/>
            <pc:sldMk cId="1973239623" sldId="267"/>
            <ac:picMk id="2" creationId="{B0E42ED9-4BB0-49DF-A845-DDADDB39B3D5}"/>
          </ac:picMkLst>
        </pc:picChg>
        <pc:picChg chg="del topLvl">
          <ac:chgData name="takumi_ohkuma" userId="f1ff0ed0-c014-4122-93fa-b9651a7b1e2b" providerId="ADAL" clId="{4854901E-1528-4A02-9F2B-28118DC9C8A8}" dt="2024-02-22T12:55:09.396" v="1631" actId="478"/>
          <ac:picMkLst>
            <pc:docMk/>
            <pc:sldMk cId="1973239623" sldId="267"/>
            <ac:picMk id="5" creationId="{A1F0DB14-D2FB-4CE7-B6FC-A378F4095D81}"/>
          </ac:picMkLst>
        </pc:picChg>
        <pc:picChg chg="mod">
          <ac:chgData name="takumi_ohkuma" userId="f1ff0ed0-c014-4122-93fa-b9651a7b1e2b" providerId="ADAL" clId="{4854901E-1528-4A02-9F2B-28118DC9C8A8}" dt="2024-03-05T11:35:44.243" v="5617"/>
          <ac:picMkLst>
            <pc:docMk/>
            <pc:sldMk cId="1973239623" sldId="267"/>
            <ac:picMk id="29" creationId="{7388554E-8741-41D8-AB6F-F15E225CE6A4}"/>
          </ac:picMkLst>
        </pc:picChg>
        <pc:picChg chg="mod">
          <ac:chgData name="takumi_ohkuma" userId="f1ff0ed0-c014-4122-93fa-b9651a7b1e2b" providerId="ADAL" clId="{4854901E-1528-4A02-9F2B-28118DC9C8A8}" dt="2024-03-07T06:21:50.924" v="6292"/>
          <ac:picMkLst>
            <pc:docMk/>
            <pc:sldMk cId="1973239623" sldId="267"/>
            <ac:picMk id="33" creationId="{96815D42-F3EE-4381-A92C-E19586138114}"/>
          </ac:picMkLst>
        </pc:picChg>
      </pc:sldChg>
      <pc:sldChg chg="delSp modSp del mod">
        <pc:chgData name="takumi_ohkuma" userId="f1ff0ed0-c014-4122-93fa-b9651a7b1e2b" providerId="ADAL" clId="{4854901E-1528-4A02-9F2B-28118DC9C8A8}" dt="2024-03-01T11:43:59.784" v="3861" actId="2696"/>
        <pc:sldMkLst>
          <pc:docMk/>
          <pc:sldMk cId="1000877725" sldId="268"/>
        </pc:sldMkLst>
        <pc:spChg chg="del">
          <ac:chgData name="takumi_ohkuma" userId="f1ff0ed0-c014-4122-93fa-b9651a7b1e2b" providerId="ADAL" clId="{4854901E-1528-4A02-9F2B-28118DC9C8A8}" dt="2024-03-01T11:05:57.399" v="2424" actId="478"/>
          <ac:spMkLst>
            <pc:docMk/>
            <pc:sldMk cId="1000877725" sldId="268"/>
            <ac:spMk id="3" creationId="{40571275-FD06-40CE-B257-F035EA64DACD}"/>
          </ac:spMkLst>
        </pc:spChg>
        <pc:spChg chg="del">
          <ac:chgData name="takumi_ohkuma" userId="f1ff0ed0-c014-4122-93fa-b9651a7b1e2b" providerId="ADAL" clId="{4854901E-1528-4A02-9F2B-28118DC9C8A8}" dt="2024-03-01T11:06:03.209" v="2426" actId="478"/>
          <ac:spMkLst>
            <pc:docMk/>
            <pc:sldMk cId="1000877725" sldId="268"/>
            <ac:spMk id="11" creationId="{E8B9B8BC-D768-498A-A96A-07BD0D6BCACA}"/>
          </ac:spMkLst>
        </pc:spChg>
        <pc:spChg chg="del mod">
          <ac:chgData name="takumi_ohkuma" userId="f1ff0ed0-c014-4122-93fa-b9651a7b1e2b" providerId="ADAL" clId="{4854901E-1528-4A02-9F2B-28118DC9C8A8}" dt="2024-03-01T11:06:04.640" v="2428" actId="478"/>
          <ac:spMkLst>
            <pc:docMk/>
            <pc:sldMk cId="1000877725" sldId="268"/>
            <ac:spMk id="12" creationId="{66B48201-ED15-49BA-9A47-67B4B01BA7A9}"/>
          </ac:spMkLst>
        </pc:spChg>
        <pc:spChg chg="del">
          <ac:chgData name="takumi_ohkuma" userId="f1ff0ed0-c014-4122-93fa-b9651a7b1e2b" providerId="ADAL" clId="{4854901E-1528-4A02-9F2B-28118DC9C8A8}" dt="2024-03-01T11:06:06.636" v="2429" actId="478"/>
          <ac:spMkLst>
            <pc:docMk/>
            <pc:sldMk cId="1000877725" sldId="268"/>
            <ac:spMk id="13" creationId="{B37C9D2E-7E17-4728-B622-52A9F5A7B34B}"/>
          </ac:spMkLst>
        </pc:spChg>
        <pc:graphicFrameChg chg="mod">
          <ac:chgData name="takumi_ohkuma" userId="f1ff0ed0-c014-4122-93fa-b9651a7b1e2b" providerId="ADAL" clId="{4854901E-1528-4A02-9F2B-28118DC9C8A8}" dt="2024-03-01T11:07:38.305" v="2436" actId="1076"/>
          <ac:graphicFrameMkLst>
            <pc:docMk/>
            <pc:sldMk cId="1000877725" sldId="268"/>
            <ac:graphicFrameMk id="4" creationId="{D86516F6-ECD9-4AC5-BC15-39D5F52E85E5}"/>
          </ac:graphicFrameMkLst>
        </pc:graphicFrameChg>
        <pc:graphicFrameChg chg="mod">
          <ac:chgData name="takumi_ohkuma" userId="f1ff0ed0-c014-4122-93fa-b9651a7b1e2b" providerId="ADAL" clId="{4854901E-1528-4A02-9F2B-28118DC9C8A8}" dt="2024-03-01T11:06:15.065" v="2431" actId="1076"/>
          <ac:graphicFrameMkLst>
            <pc:docMk/>
            <pc:sldMk cId="1000877725" sldId="268"/>
            <ac:graphicFrameMk id="9" creationId="{635CFE6D-90EA-448F-91F4-DE8D79D950C4}"/>
          </ac:graphicFrameMkLst>
        </pc:graphicFrameChg>
        <pc:graphicFrameChg chg="del">
          <ac:chgData name="takumi_ohkuma" userId="f1ff0ed0-c014-4122-93fa-b9651a7b1e2b" providerId="ADAL" clId="{4854901E-1528-4A02-9F2B-28118DC9C8A8}" dt="2024-03-01T11:06:01.529" v="2425" actId="478"/>
          <ac:graphicFrameMkLst>
            <pc:docMk/>
            <pc:sldMk cId="1000877725" sldId="268"/>
            <ac:graphicFrameMk id="15" creationId="{DCA80BE3-B74B-4589-9F0E-F038B010FFC1}"/>
          </ac:graphicFrameMkLst>
        </pc:graphicFrameChg>
        <pc:graphicFrameChg chg="del mod">
          <ac:chgData name="takumi_ohkuma" userId="f1ff0ed0-c014-4122-93fa-b9651a7b1e2b" providerId="ADAL" clId="{4854901E-1528-4A02-9F2B-28118DC9C8A8}" dt="2024-03-01T11:05:55.990" v="2423" actId="478"/>
          <ac:graphicFrameMkLst>
            <pc:docMk/>
            <pc:sldMk cId="1000877725" sldId="268"/>
            <ac:graphicFrameMk id="17" creationId="{99430288-2674-40A9-90AC-AD212676B490}"/>
          </ac:graphicFrameMkLst>
        </pc:graphicFrameChg>
        <pc:picChg chg="del">
          <ac:chgData name="takumi_ohkuma" userId="f1ff0ed0-c014-4122-93fa-b9651a7b1e2b" providerId="ADAL" clId="{4854901E-1528-4A02-9F2B-28118DC9C8A8}" dt="2024-03-01T11:06:07.242" v="2430" actId="478"/>
          <ac:picMkLst>
            <pc:docMk/>
            <pc:sldMk cId="1000877725" sldId="268"/>
            <ac:picMk id="14" creationId="{0335FD3D-BBBA-4B10-BBAD-05290EC6E94D}"/>
          </ac:picMkLst>
        </pc:picChg>
      </pc:sldChg>
      <pc:sldChg chg="modSp del mod">
        <pc:chgData name="takumi_ohkuma" userId="f1ff0ed0-c014-4122-93fa-b9651a7b1e2b" providerId="ADAL" clId="{4854901E-1528-4A02-9F2B-28118DC9C8A8}" dt="2024-03-01T12:41:50.486" v="5423" actId="2696"/>
        <pc:sldMkLst>
          <pc:docMk/>
          <pc:sldMk cId="494345017" sldId="269"/>
        </pc:sldMkLst>
        <pc:graphicFrameChg chg="mod">
          <ac:chgData name="takumi_ohkuma" userId="f1ff0ed0-c014-4122-93fa-b9651a7b1e2b" providerId="ADAL" clId="{4854901E-1528-4A02-9F2B-28118DC9C8A8}" dt="2024-03-01T11:44:05.332" v="3862" actId="1076"/>
          <ac:graphicFrameMkLst>
            <pc:docMk/>
            <pc:sldMk cId="494345017" sldId="269"/>
            <ac:graphicFrameMk id="17" creationId="{99430288-2674-40A9-90AC-AD212676B490}"/>
          </ac:graphicFrameMkLst>
        </pc:graphicFrameChg>
      </pc:sldChg>
      <pc:sldChg chg="addSp delSp modSp mod">
        <pc:chgData name="takumi_ohkuma" userId="f1ff0ed0-c014-4122-93fa-b9651a7b1e2b" providerId="ADAL" clId="{4854901E-1528-4A02-9F2B-28118DC9C8A8}" dt="2024-03-07T05:58:01.425" v="5888" actId="1076"/>
        <pc:sldMkLst>
          <pc:docMk/>
          <pc:sldMk cId="1257724770" sldId="270"/>
        </pc:sldMkLst>
        <pc:spChg chg="add mod">
          <ac:chgData name="takumi_ohkuma" userId="f1ff0ed0-c014-4122-93fa-b9651a7b1e2b" providerId="ADAL" clId="{4854901E-1528-4A02-9F2B-28118DC9C8A8}" dt="2024-03-07T05:58:01.425" v="5888" actId="1076"/>
          <ac:spMkLst>
            <pc:docMk/>
            <pc:sldMk cId="1257724770" sldId="270"/>
            <ac:spMk id="4" creationId="{4A5AB68D-FFD4-4233-9251-54C4268379F2}"/>
          </ac:spMkLst>
        </pc:spChg>
        <pc:spChg chg="add del mod">
          <ac:chgData name="takumi_ohkuma" userId="f1ff0ed0-c014-4122-93fa-b9651a7b1e2b" providerId="ADAL" clId="{4854901E-1528-4A02-9F2B-28118DC9C8A8}" dt="2024-03-01T11:18:08.183" v="2646" actId="478"/>
          <ac:spMkLst>
            <pc:docMk/>
            <pc:sldMk cId="1257724770" sldId="270"/>
            <ac:spMk id="5" creationId="{0181F2E3-9505-4752-AE63-3515E9A16990}"/>
          </ac:spMkLst>
        </pc:spChg>
        <pc:spChg chg="mod topLvl">
          <ac:chgData name="takumi_ohkuma" userId="f1ff0ed0-c014-4122-93fa-b9651a7b1e2b" providerId="ADAL" clId="{4854901E-1528-4A02-9F2B-28118DC9C8A8}" dt="2024-03-05T11:40:42.024" v="5766" actId="207"/>
          <ac:spMkLst>
            <pc:docMk/>
            <pc:sldMk cId="1257724770" sldId="270"/>
            <ac:spMk id="12" creationId="{66B48201-ED15-49BA-9A47-67B4B01BA7A9}"/>
          </ac:spMkLst>
        </pc:spChg>
        <pc:spChg chg="add mod">
          <ac:chgData name="takumi_ohkuma" userId="f1ff0ed0-c014-4122-93fa-b9651a7b1e2b" providerId="ADAL" clId="{4854901E-1528-4A02-9F2B-28118DC9C8A8}" dt="2024-03-01T12:13:58.750" v="4605" actId="20577"/>
          <ac:spMkLst>
            <pc:docMk/>
            <pc:sldMk cId="1257724770" sldId="270"/>
            <ac:spMk id="14" creationId="{76928E6E-0B31-40A4-901D-DEF1CA835FFC}"/>
          </ac:spMkLst>
        </pc:spChg>
        <pc:spChg chg="mod">
          <ac:chgData name="takumi_ohkuma" userId="f1ff0ed0-c014-4122-93fa-b9651a7b1e2b" providerId="ADAL" clId="{4854901E-1528-4A02-9F2B-28118DC9C8A8}" dt="2024-03-01T11:47:33.059" v="3878" actId="1076"/>
          <ac:spMkLst>
            <pc:docMk/>
            <pc:sldMk cId="1257724770" sldId="270"/>
            <ac:spMk id="24" creationId="{675A8C96-EE03-433E-96C6-039319553816}"/>
          </ac:spMkLst>
        </pc:spChg>
        <pc:spChg chg="mod">
          <ac:chgData name="takumi_ohkuma" userId="f1ff0ed0-c014-4122-93fa-b9651a7b1e2b" providerId="ADAL" clId="{4854901E-1528-4A02-9F2B-28118DC9C8A8}" dt="2024-03-01T11:34:32.695" v="3461" actId="571"/>
          <ac:spMkLst>
            <pc:docMk/>
            <pc:sldMk cId="1257724770" sldId="270"/>
            <ac:spMk id="31" creationId="{53D84E0A-4931-44C2-92F4-9E17A8731130}"/>
          </ac:spMkLst>
        </pc:spChg>
        <pc:spChg chg="mod">
          <ac:chgData name="takumi_ohkuma" userId="f1ff0ed0-c014-4122-93fa-b9651a7b1e2b" providerId="ADAL" clId="{4854901E-1528-4A02-9F2B-28118DC9C8A8}" dt="2024-03-01T11:34:32.695" v="3461" actId="571"/>
          <ac:spMkLst>
            <pc:docMk/>
            <pc:sldMk cId="1257724770" sldId="270"/>
            <ac:spMk id="34" creationId="{C6C30B63-0550-4B8A-94B2-1E008EFBA06E}"/>
          </ac:spMkLst>
        </pc:spChg>
        <pc:spChg chg="mod">
          <ac:chgData name="takumi_ohkuma" userId="f1ff0ed0-c014-4122-93fa-b9651a7b1e2b" providerId="ADAL" clId="{4854901E-1528-4A02-9F2B-28118DC9C8A8}" dt="2024-03-01T12:01:04.333" v="4321" actId="571"/>
          <ac:spMkLst>
            <pc:docMk/>
            <pc:sldMk cId="1257724770" sldId="270"/>
            <ac:spMk id="38" creationId="{5F297843-077B-469D-A643-EC6E65D590BE}"/>
          </ac:spMkLst>
        </pc:spChg>
        <pc:spChg chg="mod">
          <ac:chgData name="takumi_ohkuma" userId="f1ff0ed0-c014-4122-93fa-b9651a7b1e2b" providerId="ADAL" clId="{4854901E-1528-4A02-9F2B-28118DC9C8A8}" dt="2024-03-01T12:01:04.333" v="4321" actId="571"/>
          <ac:spMkLst>
            <pc:docMk/>
            <pc:sldMk cId="1257724770" sldId="270"/>
            <ac:spMk id="39" creationId="{34929739-5522-4F39-A855-47562FC105F2}"/>
          </ac:spMkLst>
        </pc:spChg>
        <pc:spChg chg="mod">
          <ac:chgData name="takumi_ohkuma" userId="f1ff0ed0-c014-4122-93fa-b9651a7b1e2b" providerId="ADAL" clId="{4854901E-1528-4A02-9F2B-28118DC9C8A8}" dt="2024-03-01T12:01:04.333" v="4321" actId="571"/>
          <ac:spMkLst>
            <pc:docMk/>
            <pc:sldMk cId="1257724770" sldId="270"/>
            <ac:spMk id="41" creationId="{F7ECCF36-D5F3-488D-A4A8-6AE4A8B75ED4}"/>
          </ac:spMkLst>
        </pc:spChg>
        <pc:grpChg chg="mod">
          <ac:chgData name="takumi_ohkuma" userId="f1ff0ed0-c014-4122-93fa-b9651a7b1e2b" providerId="ADAL" clId="{4854901E-1528-4A02-9F2B-28118DC9C8A8}" dt="2024-03-01T11:47:35.365" v="3879" actId="1076"/>
          <ac:grpSpMkLst>
            <pc:docMk/>
            <pc:sldMk cId="1257724770" sldId="270"/>
            <ac:grpSpMk id="13" creationId="{5AFCD203-E8BD-4997-A41D-EE5854DF92FC}"/>
          </ac:grpSpMkLst>
        </pc:grpChg>
        <pc:grpChg chg="add mod">
          <ac:chgData name="takumi_ohkuma" userId="f1ff0ed0-c014-4122-93fa-b9651a7b1e2b" providerId="ADAL" clId="{4854901E-1528-4A02-9F2B-28118DC9C8A8}" dt="2024-03-01T12:08:08.087" v="4596" actId="1076"/>
          <ac:grpSpMkLst>
            <pc:docMk/>
            <pc:sldMk cId="1257724770" sldId="270"/>
            <ac:grpSpMk id="17" creationId="{AFF88C32-BB31-4519-B03B-66F1E70AAE0A}"/>
          </ac:grpSpMkLst>
        </pc:grpChg>
        <pc:grpChg chg="mod">
          <ac:chgData name="takumi_ohkuma" userId="f1ff0ed0-c014-4122-93fa-b9651a7b1e2b" providerId="ADAL" clId="{4854901E-1528-4A02-9F2B-28118DC9C8A8}" dt="2024-03-01T12:08:08.087" v="4596" actId="1076"/>
          <ac:grpSpMkLst>
            <pc:docMk/>
            <pc:sldMk cId="1257724770" sldId="270"/>
            <ac:grpSpMk id="21" creationId="{85100E4D-A915-490D-B01A-87636DB0AFB5}"/>
          </ac:grpSpMkLst>
        </pc:grpChg>
        <pc:grpChg chg="del mod">
          <ac:chgData name="takumi_ohkuma" userId="f1ff0ed0-c014-4122-93fa-b9651a7b1e2b" providerId="ADAL" clId="{4854901E-1528-4A02-9F2B-28118DC9C8A8}" dt="2024-03-01T11:47:44.428" v="3880" actId="165"/>
          <ac:grpSpMkLst>
            <pc:docMk/>
            <pc:sldMk cId="1257724770" sldId="270"/>
            <ac:grpSpMk id="26" creationId="{52E182F4-CCF6-4D60-A856-1E7B55B1FFDF}"/>
          </ac:grpSpMkLst>
        </pc:grpChg>
        <pc:grpChg chg="add mod">
          <ac:chgData name="takumi_ohkuma" userId="f1ff0ed0-c014-4122-93fa-b9651a7b1e2b" providerId="ADAL" clId="{4854901E-1528-4A02-9F2B-28118DC9C8A8}" dt="2024-03-01T11:34:32.695" v="3461" actId="571"/>
          <ac:grpSpMkLst>
            <pc:docMk/>
            <pc:sldMk cId="1257724770" sldId="270"/>
            <ac:grpSpMk id="30" creationId="{35185CAF-CC6C-452B-BE34-AD253B0FDCF5}"/>
          </ac:grpSpMkLst>
        </pc:grpChg>
        <pc:grpChg chg="add mod">
          <ac:chgData name="takumi_ohkuma" userId="f1ff0ed0-c014-4122-93fa-b9651a7b1e2b" providerId="ADAL" clId="{4854901E-1528-4A02-9F2B-28118DC9C8A8}" dt="2024-03-01T11:34:32.695" v="3461" actId="571"/>
          <ac:grpSpMkLst>
            <pc:docMk/>
            <pc:sldMk cId="1257724770" sldId="270"/>
            <ac:grpSpMk id="33" creationId="{87A44AFB-F2B4-4A22-B190-9254C76952F8}"/>
          </ac:grpSpMkLst>
        </pc:grpChg>
        <pc:grpChg chg="add mod">
          <ac:chgData name="takumi_ohkuma" userId="f1ff0ed0-c014-4122-93fa-b9651a7b1e2b" providerId="ADAL" clId="{4854901E-1528-4A02-9F2B-28118DC9C8A8}" dt="2024-03-01T12:01:04.333" v="4321" actId="571"/>
          <ac:grpSpMkLst>
            <pc:docMk/>
            <pc:sldMk cId="1257724770" sldId="270"/>
            <ac:grpSpMk id="37" creationId="{08B44258-73E0-47B3-8B19-731A84D613A9}"/>
          </ac:grpSpMkLst>
        </pc:grpChg>
        <pc:grpChg chg="add mod">
          <ac:chgData name="takumi_ohkuma" userId="f1ff0ed0-c014-4122-93fa-b9651a7b1e2b" providerId="ADAL" clId="{4854901E-1528-4A02-9F2B-28118DC9C8A8}" dt="2024-03-01T12:01:04.333" v="4321" actId="571"/>
          <ac:grpSpMkLst>
            <pc:docMk/>
            <pc:sldMk cId="1257724770" sldId="270"/>
            <ac:grpSpMk id="40" creationId="{4CD6A979-ADB8-4B22-A792-60CB5FB892DA}"/>
          </ac:grpSpMkLst>
        </pc:grpChg>
        <pc:graphicFrameChg chg="del mod modGraphic">
          <ac:chgData name="takumi_ohkuma" userId="f1ff0ed0-c014-4122-93fa-b9651a7b1e2b" providerId="ADAL" clId="{4854901E-1528-4A02-9F2B-28118DC9C8A8}" dt="2024-03-01T11:11:05.385" v="2476" actId="478"/>
          <ac:graphicFrameMkLst>
            <pc:docMk/>
            <pc:sldMk cId="1257724770" sldId="270"/>
            <ac:graphicFrameMk id="4" creationId="{D86516F6-ECD9-4AC5-BC15-39D5F52E85E5}"/>
          </ac:graphicFrameMkLst>
        </pc:graphicFrameChg>
        <pc:graphicFrameChg chg="mod modGraphic">
          <ac:chgData name="takumi_ohkuma" userId="f1ff0ed0-c014-4122-93fa-b9651a7b1e2b" providerId="ADAL" clId="{4854901E-1528-4A02-9F2B-28118DC9C8A8}" dt="2024-03-01T11:11:38.769" v="2480" actId="1076"/>
          <ac:graphicFrameMkLst>
            <pc:docMk/>
            <pc:sldMk cId="1257724770" sldId="270"/>
            <ac:graphicFrameMk id="6" creationId="{572FB533-EE2E-43DD-82FE-3A4F068CF775}"/>
          </ac:graphicFrameMkLst>
        </pc:graphicFrameChg>
        <pc:graphicFrameChg chg="mod modGraphic">
          <ac:chgData name="takumi_ohkuma" userId="f1ff0ed0-c014-4122-93fa-b9651a7b1e2b" providerId="ADAL" clId="{4854901E-1528-4A02-9F2B-28118DC9C8A8}" dt="2024-03-01T12:07:52.063" v="4595" actId="1076"/>
          <ac:graphicFrameMkLst>
            <pc:docMk/>
            <pc:sldMk cId="1257724770" sldId="270"/>
            <ac:graphicFrameMk id="9" creationId="{635CFE6D-90EA-448F-91F4-DE8D79D950C4}"/>
          </ac:graphicFrameMkLst>
        </pc:graphicFrameChg>
        <pc:graphicFrameChg chg="mod">
          <ac:chgData name="takumi_ohkuma" userId="f1ff0ed0-c014-4122-93fa-b9651a7b1e2b" providerId="ADAL" clId="{4854901E-1528-4A02-9F2B-28118DC9C8A8}" dt="2024-03-01T11:08:36.906" v="2442" actId="1076"/>
          <ac:graphicFrameMkLst>
            <pc:docMk/>
            <pc:sldMk cId="1257724770" sldId="270"/>
            <ac:graphicFrameMk id="10" creationId="{68DFFE26-253F-4AF9-9A45-F14E7C5A0CB0}"/>
          </ac:graphicFrameMkLst>
        </pc:graphicFrameChg>
        <pc:graphicFrameChg chg="mod modGraphic">
          <ac:chgData name="takumi_ohkuma" userId="f1ff0ed0-c014-4122-93fa-b9651a7b1e2b" providerId="ADAL" clId="{4854901E-1528-4A02-9F2B-28118DC9C8A8}" dt="2024-03-01T12:08:08.087" v="4596" actId="1076"/>
          <ac:graphicFrameMkLst>
            <pc:docMk/>
            <pc:sldMk cId="1257724770" sldId="270"/>
            <ac:graphicFrameMk id="15" creationId="{DCA80BE3-B74B-4589-9F0E-F038B010FFC1}"/>
          </ac:graphicFrameMkLst>
        </pc:graphicFrameChg>
        <pc:graphicFrameChg chg="add mod modGraphic">
          <ac:chgData name="takumi_ohkuma" userId="f1ff0ed0-c014-4122-93fa-b9651a7b1e2b" providerId="ADAL" clId="{4854901E-1528-4A02-9F2B-28118DC9C8A8}" dt="2024-03-01T12:05:56.697" v="4574" actId="20577"/>
          <ac:graphicFrameMkLst>
            <pc:docMk/>
            <pc:sldMk cId="1257724770" sldId="270"/>
            <ac:graphicFrameMk id="27" creationId="{3F7D148A-2B56-4213-A5C3-F6B47B94A645}"/>
          </ac:graphicFrameMkLst>
        </pc:graphicFrameChg>
        <pc:graphicFrameChg chg="add mod modGraphic">
          <ac:chgData name="takumi_ohkuma" userId="f1ff0ed0-c014-4122-93fa-b9651a7b1e2b" providerId="ADAL" clId="{4854901E-1528-4A02-9F2B-28118DC9C8A8}" dt="2024-03-01T12:06:03.568" v="4575" actId="1076"/>
          <ac:graphicFrameMkLst>
            <pc:docMk/>
            <pc:sldMk cId="1257724770" sldId="270"/>
            <ac:graphicFrameMk id="28" creationId="{A16A2445-BAD2-4888-AB16-03DC9CAA595E}"/>
          </ac:graphicFrameMkLst>
        </pc:graphicFrameChg>
        <pc:graphicFrameChg chg="add mod">
          <ac:chgData name="takumi_ohkuma" userId="f1ff0ed0-c014-4122-93fa-b9651a7b1e2b" providerId="ADAL" clId="{4854901E-1528-4A02-9F2B-28118DC9C8A8}" dt="2024-03-01T11:34:32.695" v="3461" actId="571"/>
          <ac:graphicFrameMkLst>
            <pc:docMk/>
            <pc:sldMk cId="1257724770" sldId="270"/>
            <ac:graphicFrameMk id="29" creationId="{355B913D-A9EC-4E63-86B1-571D89A1B38E}"/>
          </ac:graphicFrameMkLst>
        </pc:graphicFrameChg>
        <pc:graphicFrameChg chg="add mod">
          <ac:chgData name="takumi_ohkuma" userId="f1ff0ed0-c014-4122-93fa-b9651a7b1e2b" providerId="ADAL" clId="{4854901E-1528-4A02-9F2B-28118DC9C8A8}" dt="2024-03-01T12:01:04.333" v="4321" actId="571"/>
          <ac:graphicFrameMkLst>
            <pc:docMk/>
            <pc:sldMk cId="1257724770" sldId="270"/>
            <ac:graphicFrameMk id="36" creationId="{A0E77AAA-B354-4491-A609-DC31BC069691}"/>
          </ac:graphicFrameMkLst>
        </pc:graphicFrameChg>
        <pc:graphicFrameChg chg="add mod">
          <ac:chgData name="takumi_ohkuma" userId="f1ff0ed0-c014-4122-93fa-b9651a7b1e2b" providerId="ADAL" clId="{4854901E-1528-4A02-9F2B-28118DC9C8A8}" dt="2024-03-01T12:07:27.970" v="4591" actId="571"/>
          <ac:graphicFrameMkLst>
            <pc:docMk/>
            <pc:sldMk cId="1257724770" sldId="270"/>
            <ac:graphicFrameMk id="43" creationId="{7FDCA564-7999-4D77-A43B-1182B8FB54E8}"/>
          </ac:graphicFrameMkLst>
        </pc:graphicFrameChg>
        <pc:picChg chg="mod topLvl">
          <ac:chgData name="takumi_ohkuma" userId="f1ff0ed0-c014-4122-93fa-b9651a7b1e2b" providerId="ADAL" clId="{4854901E-1528-4A02-9F2B-28118DC9C8A8}" dt="2024-03-01T11:47:50.768" v="3883" actId="1076"/>
          <ac:picMkLst>
            <pc:docMk/>
            <pc:sldMk cId="1257724770" sldId="270"/>
            <ac:picMk id="3" creationId="{CEC08024-39E4-4DD8-899A-670CEC845808}"/>
          </ac:picMkLst>
        </pc:picChg>
        <pc:picChg chg="mod">
          <ac:chgData name="takumi_ohkuma" userId="f1ff0ed0-c014-4122-93fa-b9651a7b1e2b" providerId="ADAL" clId="{4854901E-1528-4A02-9F2B-28118DC9C8A8}" dt="2024-03-01T11:54:01.890" v="4085" actId="164"/>
          <ac:picMkLst>
            <pc:docMk/>
            <pc:sldMk cId="1257724770" sldId="270"/>
            <ac:picMk id="16" creationId="{B2B1DF4E-3F39-4B2E-9FED-0BA6EF8C59EF}"/>
          </ac:picMkLst>
        </pc:picChg>
        <pc:picChg chg="mod">
          <ac:chgData name="takumi_ohkuma" userId="f1ff0ed0-c014-4122-93fa-b9651a7b1e2b" providerId="ADAL" clId="{4854901E-1528-4A02-9F2B-28118DC9C8A8}" dt="2024-03-01T11:34:32.695" v="3461" actId="571"/>
          <ac:picMkLst>
            <pc:docMk/>
            <pc:sldMk cId="1257724770" sldId="270"/>
            <ac:picMk id="32" creationId="{55FE00D2-806F-4E7F-A637-05D9676AA21C}"/>
          </ac:picMkLst>
        </pc:picChg>
        <pc:picChg chg="mod">
          <ac:chgData name="takumi_ohkuma" userId="f1ff0ed0-c014-4122-93fa-b9651a7b1e2b" providerId="ADAL" clId="{4854901E-1528-4A02-9F2B-28118DC9C8A8}" dt="2024-03-01T11:34:32.695" v="3461" actId="571"/>
          <ac:picMkLst>
            <pc:docMk/>
            <pc:sldMk cId="1257724770" sldId="270"/>
            <ac:picMk id="35" creationId="{D4F21040-C37A-44F3-A14E-E28228608FAF}"/>
          </ac:picMkLst>
        </pc:picChg>
        <pc:picChg chg="mod">
          <ac:chgData name="takumi_ohkuma" userId="f1ff0ed0-c014-4122-93fa-b9651a7b1e2b" providerId="ADAL" clId="{4854901E-1528-4A02-9F2B-28118DC9C8A8}" dt="2024-03-01T12:01:04.333" v="4321" actId="571"/>
          <ac:picMkLst>
            <pc:docMk/>
            <pc:sldMk cId="1257724770" sldId="270"/>
            <ac:picMk id="42" creationId="{8ECF7FEF-033D-4223-8A49-47EFAF11A54A}"/>
          </ac:picMkLst>
        </pc:picChg>
      </pc:sldChg>
      <pc:sldChg chg="addSp delSp modSp mod">
        <pc:chgData name="takumi_ohkuma" userId="f1ff0ed0-c014-4122-93fa-b9651a7b1e2b" providerId="ADAL" clId="{4854901E-1528-4A02-9F2B-28118DC9C8A8}" dt="2024-03-07T05:58:06.202" v="5889"/>
        <pc:sldMkLst>
          <pc:docMk/>
          <pc:sldMk cId="1078793598" sldId="271"/>
        </pc:sldMkLst>
        <pc:spChg chg="mod">
          <ac:chgData name="takumi_ohkuma" userId="f1ff0ed0-c014-4122-93fa-b9651a7b1e2b" providerId="ADAL" clId="{4854901E-1528-4A02-9F2B-28118DC9C8A8}" dt="2024-03-01T12:31:17.129" v="5002" actId="20577"/>
          <ac:spMkLst>
            <pc:docMk/>
            <pc:sldMk cId="1078793598" sldId="271"/>
            <ac:spMk id="12" creationId="{66B48201-ED15-49BA-9A47-67B4B01BA7A9}"/>
          </ac:spMkLst>
        </pc:spChg>
        <pc:spChg chg="mod">
          <ac:chgData name="takumi_ohkuma" userId="f1ff0ed0-c014-4122-93fa-b9651a7b1e2b" providerId="ADAL" clId="{4854901E-1528-4A02-9F2B-28118DC9C8A8}" dt="2024-03-01T12:39:56.112" v="5396" actId="6549"/>
          <ac:spMkLst>
            <pc:docMk/>
            <pc:sldMk cId="1078793598" sldId="271"/>
            <ac:spMk id="14" creationId="{76928E6E-0B31-40A4-901D-DEF1CA835FFC}"/>
          </ac:spMkLst>
        </pc:spChg>
        <pc:spChg chg="mod">
          <ac:chgData name="takumi_ohkuma" userId="f1ff0ed0-c014-4122-93fa-b9651a7b1e2b" providerId="ADAL" clId="{4854901E-1528-4A02-9F2B-28118DC9C8A8}" dt="2024-03-01T12:41:25.293" v="5422" actId="20577"/>
          <ac:spMkLst>
            <pc:docMk/>
            <pc:sldMk cId="1078793598" sldId="271"/>
            <ac:spMk id="22" creationId="{32365E68-D27E-4C52-9BEF-318DADB0E774}"/>
          </ac:spMkLst>
        </pc:spChg>
        <pc:spChg chg="mod">
          <ac:chgData name="takumi_ohkuma" userId="f1ff0ed0-c014-4122-93fa-b9651a7b1e2b" providerId="ADAL" clId="{4854901E-1528-4A02-9F2B-28118DC9C8A8}" dt="2024-03-05T11:41:39.687" v="5788" actId="1076"/>
          <ac:spMkLst>
            <pc:docMk/>
            <pc:sldMk cId="1078793598" sldId="271"/>
            <ac:spMk id="23" creationId="{827D2867-2D25-4EF5-A340-0E095F731CD4}"/>
          </ac:spMkLst>
        </pc:spChg>
        <pc:spChg chg="add mod">
          <ac:chgData name="takumi_ohkuma" userId="f1ff0ed0-c014-4122-93fa-b9651a7b1e2b" providerId="ADAL" clId="{4854901E-1528-4A02-9F2B-28118DC9C8A8}" dt="2024-03-07T05:58:06.202" v="5889"/>
          <ac:spMkLst>
            <pc:docMk/>
            <pc:sldMk cId="1078793598" sldId="271"/>
            <ac:spMk id="26" creationId="{67434800-199C-4BE0-8955-22CFFCF025D2}"/>
          </ac:spMkLst>
        </pc:spChg>
        <pc:grpChg chg="mod">
          <ac:chgData name="takumi_ohkuma" userId="f1ff0ed0-c014-4122-93fa-b9651a7b1e2b" providerId="ADAL" clId="{4854901E-1528-4A02-9F2B-28118DC9C8A8}" dt="2024-03-01T12:40:18.756" v="5397" actId="1076"/>
          <ac:grpSpMkLst>
            <pc:docMk/>
            <pc:sldMk cId="1078793598" sldId="271"/>
            <ac:grpSpMk id="17" creationId="{AFF88C32-BB31-4519-B03B-66F1E70AAE0A}"/>
          </ac:grpSpMkLst>
        </pc:grpChg>
        <pc:grpChg chg="mod">
          <ac:chgData name="takumi_ohkuma" userId="f1ff0ed0-c014-4122-93fa-b9651a7b1e2b" providerId="ADAL" clId="{4854901E-1528-4A02-9F2B-28118DC9C8A8}" dt="2024-03-01T12:40:44.009" v="5401" actId="14100"/>
          <ac:grpSpMkLst>
            <pc:docMk/>
            <pc:sldMk cId="1078793598" sldId="271"/>
            <ac:grpSpMk id="21" creationId="{85100E4D-A915-490D-B01A-87636DB0AFB5}"/>
          </ac:grpSpMkLst>
        </pc:grpChg>
        <pc:graphicFrameChg chg="modGraphic">
          <ac:chgData name="takumi_ohkuma" userId="f1ff0ed0-c014-4122-93fa-b9651a7b1e2b" providerId="ADAL" clId="{4854901E-1528-4A02-9F2B-28118DC9C8A8}" dt="2024-03-01T11:58:06.364" v="4294" actId="207"/>
          <ac:graphicFrameMkLst>
            <pc:docMk/>
            <pc:sldMk cId="1078793598" sldId="271"/>
            <ac:graphicFrameMk id="6" creationId="{572FB533-EE2E-43DD-82FE-3A4F068CF775}"/>
          </ac:graphicFrameMkLst>
        </pc:graphicFrameChg>
        <pc:graphicFrameChg chg="mod modGraphic">
          <ac:chgData name="takumi_ohkuma" userId="f1ff0ed0-c014-4122-93fa-b9651a7b1e2b" providerId="ADAL" clId="{4854901E-1528-4A02-9F2B-28118DC9C8A8}" dt="2024-03-01T12:33:00.646" v="5044" actId="20577"/>
          <ac:graphicFrameMkLst>
            <pc:docMk/>
            <pc:sldMk cId="1078793598" sldId="271"/>
            <ac:graphicFrameMk id="9" creationId="{635CFE6D-90EA-448F-91F4-DE8D79D950C4}"/>
          </ac:graphicFrameMkLst>
        </pc:graphicFrameChg>
        <pc:graphicFrameChg chg="mod modGraphic">
          <ac:chgData name="takumi_ohkuma" userId="f1ff0ed0-c014-4122-93fa-b9651a7b1e2b" providerId="ADAL" clId="{4854901E-1528-4A02-9F2B-28118DC9C8A8}" dt="2024-03-01T12:39:33.890" v="5388" actId="20577"/>
          <ac:graphicFrameMkLst>
            <pc:docMk/>
            <pc:sldMk cId="1078793598" sldId="271"/>
            <ac:graphicFrameMk id="15" creationId="{DCA80BE3-B74B-4589-9F0E-F038B010FFC1}"/>
          </ac:graphicFrameMkLst>
        </pc:graphicFrameChg>
        <pc:graphicFrameChg chg="mod modGraphic">
          <ac:chgData name="takumi_ohkuma" userId="f1ff0ed0-c014-4122-93fa-b9651a7b1e2b" providerId="ADAL" clId="{4854901E-1528-4A02-9F2B-28118DC9C8A8}" dt="2024-03-01T12:25:02.507" v="4978" actId="1076"/>
          <ac:graphicFrameMkLst>
            <pc:docMk/>
            <pc:sldMk cId="1078793598" sldId="271"/>
            <ac:graphicFrameMk id="27" creationId="{3F7D148A-2B56-4213-A5C3-F6B47B94A645}"/>
          </ac:graphicFrameMkLst>
        </pc:graphicFrameChg>
        <pc:graphicFrameChg chg="mod modGraphic">
          <ac:chgData name="takumi_ohkuma" userId="f1ff0ed0-c014-4122-93fa-b9651a7b1e2b" providerId="ADAL" clId="{4854901E-1528-4A02-9F2B-28118DC9C8A8}" dt="2024-03-01T12:14:22.074" v="4606" actId="1076"/>
          <ac:graphicFrameMkLst>
            <pc:docMk/>
            <pc:sldMk cId="1078793598" sldId="271"/>
            <ac:graphicFrameMk id="28" creationId="{A16A2445-BAD2-4888-AB16-03DC9CAA595E}"/>
          </ac:graphicFrameMkLst>
        </pc:graphicFrameChg>
        <pc:picChg chg="del mod">
          <ac:chgData name="takumi_ohkuma" userId="f1ff0ed0-c014-4122-93fa-b9651a7b1e2b" providerId="ADAL" clId="{4854901E-1528-4A02-9F2B-28118DC9C8A8}" dt="2024-03-01T12:40:21.396" v="5399" actId="478"/>
          <ac:picMkLst>
            <pc:docMk/>
            <pc:sldMk cId="1078793598" sldId="271"/>
            <ac:picMk id="3" creationId="{CEC08024-39E4-4DD8-899A-670CEC84580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5" y="1"/>
            <a:ext cx="4307905" cy="341729"/>
          </a:xfrm>
          <a:prstGeom prst="rect">
            <a:avLst/>
          </a:prstGeom>
        </p:spPr>
        <p:txBody>
          <a:bodyPr vert="horz" lIns="91860" tIns="45927" rIns="91860" bIns="45927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109" y="1"/>
            <a:ext cx="4307904" cy="341729"/>
          </a:xfrm>
          <a:prstGeom prst="rect">
            <a:avLst/>
          </a:prstGeom>
        </p:spPr>
        <p:txBody>
          <a:bodyPr vert="horz" lIns="91860" tIns="45927" rIns="91860" bIns="45927" rtlCol="0"/>
          <a:lstStyle>
            <a:lvl1pPr algn="r">
              <a:defRPr sz="1300"/>
            </a:lvl1pPr>
          </a:lstStyle>
          <a:p>
            <a:fld id="{57607A32-5C22-483D-9545-22BC63B7C9E4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46450" y="852488"/>
            <a:ext cx="3246438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0" tIns="45927" rIns="91860" bIns="4592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254" y="3276008"/>
            <a:ext cx="7952876" cy="2680164"/>
          </a:xfrm>
          <a:prstGeom prst="rect">
            <a:avLst/>
          </a:prstGeom>
        </p:spPr>
        <p:txBody>
          <a:bodyPr vert="horz" lIns="91860" tIns="45927" rIns="91860" bIns="4592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5" y="6465474"/>
            <a:ext cx="4307905" cy="341729"/>
          </a:xfrm>
          <a:prstGeom prst="rect">
            <a:avLst/>
          </a:prstGeom>
        </p:spPr>
        <p:txBody>
          <a:bodyPr vert="horz" lIns="91860" tIns="45927" rIns="91860" bIns="45927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109" y="6465474"/>
            <a:ext cx="4307904" cy="341729"/>
          </a:xfrm>
          <a:prstGeom prst="rect">
            <a:avLst/>
          </a:prstGeom>
        </p:spPr>
        <p:txBody>
          <a:bodyPr vert="horz" lIns="91860" tIns="45927" rIns="91860" bIns="45927" rtlCol="0" anchor="b"/>
          <a:lstStyle>
            <a:lvl1pPr algn="r">
              <a:defRPr sz="1300"/>
            </a:lvl1pPr>
          </a:lstStyle>
          <a:p>
            <a:fld id="{C88C3EBF-6A74-49D5-81CA-84F7675EC2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754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46473" rtl="0" eaLnBrk="1" latinLnBrk="0" hangingPunct="1">
      <a:defRPr kumimoji="1" sz="848" kern="1200">
        <a:solidFill>
          <a:schemeClr val="tx1"/>
        </a:solidFill>
        <a:latin typeface="+mn-lt"/>
        <a:ea typeface="+mn-ea"/>
        <a:cs typeface="+mn-cs"/>
      </a:defRPr>
    </a:lvl1pPr>
    <a:lvl2pPr marL="323237" algn="l" defTabSz="646473" rtl="0" eaLnBrk="1" latinLnBrk="0" hangingPunct="1">
      <a:defRPr kumimoji="1" sz="848" kern="1200">
        <a:solidFill>
          <a:schemeClr val="tx1"/>
        </a:solidFill>
        <a:latin typeface="+mn-lt"/>
        <a:ea typeface="+mn-ea"/>
        <a:cs typeface="+mn-cs"/>
      </a:defRPr>
    </a:lvl2pPr>
    <a:lvl3pPr marL="646473" algn="l" defTabSz="646473" rtl="0" eaLnBrk="1" latinLnBrk="0" hangingPunct="1">
      <a:defRPr kumimoji="1" sz="848" kern="1200">
        <a:solidFill>
          <a:schemeClr val="tx1"/>
        </a:solidFill>
        <a:latin typeface="+mn-lt"/>
        <a:ea typeface="+mn-ea"/>
        <a:cs typeface="+mn-cs"/>
      </a:defRPr>
    </a:lvl3pPr>
    <a:lvl4pPr marL="969710" algn="l" defTabSz="646473" rtl="0" eaLnBrk="1" latinLnBrk="0" hangingPunct="1">
      <a:defRPr kumimoji="1" sz="848" kern="1200">
        <a:solidFill>
          <a:schemeClr val="tx1"/>
        </a:solidFill>
        <a:latin typeface="+mn-lt"/>
        <a:ea typeface="+mn-ea"/>
        <a:cs typeface="+mn-cs"/>
      </a:defRPr>
    </a:lvl4pPr>
    <a:lvl5pPr marL="1292946" algn="l" defTabSz="646473" rtl="0" eaLnBrk="1" latinLnBrk="0" hangingPunct="1">
      <a:defRPr kumimoji="1" sz="848" kern="1200">
        <a:solidFill>
          <a:schemeClr val="tx1"/>
        </a:solidFill>
        <a:latin typeface="+mn-lt"/>
        <a:ea typeface="+mn-ea"/>
        <a:cs typeface="+mn-cs"/>
      </a:defRPr>
    </a:lvl5pPr>
    <a:lvl6pPr marL="1616182" algn="l" defTabSz="646473" rtl="0" eaLnBrk="1" latinLnBrk="0" hangingPunct="1">
      <a:defRPr kumimoji="1" sz="848" kern="1200">
        <a:solidFill>
          <a:schemeClr val="tx1"/>
        </a:solidFill>
        <a:latin typeface="+mn-lt"/>
        <a:ea typeface="+mn-ea"/>
        <a:cs typeface="+mn-cs"/>
      </a:defRPr>
    </a:lvl6pPr>
    <a:lvl7pPr marL="1939418" algn="l" defTabSz="646473" rtl="0" eaLnBrk="1" latinLnBrk="0" hangingPunct="1">
      <a:defRPr kumimoji="1" sz="848" kern="1200">
        <a:solidFill>
          <a:schemeClr val="tx1"/>
        </a:solidFill>
        <a:latin typeface="+mn-lt"/>
        <a:ea typeface="+mn-ea"/>
        <a:cs typeface="+mn-cs"/>
      </a:defRPr>
    </a:lvl7pPr>
    <a:lvl8pPr marL="2262655" algn="l" defTabSz="646473" rtl="0" eaLnBrk="1" latinLnBrk="0" hangingPunct="1">
      <a:defRPr kumimoji="1" sz="848" kern="1200">
        <a:solidFill>
          <a:schemeClr val="tx1"/>
        </a:solidFill>
        <a:latin typeface="+mn-lt"/>
        <a:ea typeface="+mn-ea"/>
        <a:cs typeface="+mn-cs"/>
      </a:defRPr>
    </a:lvl8pPr>
    <a:lvl9pPr marL="2585891" algn="l" defTabSz="646473" rtl="0" eaLnBrk="1" latinLnBrk="0" hangingPunct="1">
      <a:defRPr kumimoji="1" sz="84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0C83-3C0E-469E-B2F2-FC10B0C830CB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F9556-38C9-4875-ADDF-C5819317F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144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0C83-3C0E-469E-B2F2-FC10B0C830CB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F9556-38C9-4875-ADDF-C5819317F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306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0C83-3C0E-469E-B2F2-FC10B0C830CB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F9556-38C9-4875-ADDF-C5819317F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601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0C83-3C0E-469E-B2F2-FC10B0C830CB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F9556-38C9-4875-ADDF-C5819317F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2431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0C83-3C0E-469E-B2F2-FC10B0C830CB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F9556-38C9-4875-ADDF-C5819317F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6401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0C83-3C0E-469E-B2F2-FC10B0C830CB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F9556-38C9-4875-ADDF-C5819317F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38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0C83-3C0E-469E-B2F2-FC10B0C830CB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F9556-38C9-4875-ADDF-C5819317F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063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0C83-3C0E-469E-B2F2-FC10B0C830CB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F9556-38C9-4875-ADDF-C5819317F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055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0C83-3C0E-469E-B2F2-FC10B0C830CB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F9556-38C9-4875-ADDF-C5819317F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282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0C83-3C0E-469E-B2F2-FC10B0C830CB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F9556-38C9-4875-ADDF-C5819317F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412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0C83-3C0E-469E-B2F2-FC10B0C830CB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F9556-38C9-4875-ADDF-C5819317F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0899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50C83-3C0E-469E-B2F2-FC10B0C830CB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F9556-38C9-4875-ADDF-C5819317FC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263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D86516F6-ECD9-4AC5-BC15-39D5F52E85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094210"/>
              </p:ext>
            </p:extLst>
          </p:nvPr>
        </p:nvGraphicFramePr>
        <p:xfrm>
          <a:off x="381000" y="956083"/>
          <a:ext cx="9963631" cy="52502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1803">
                  <a:extLst>
                    <a:ext uri="{9D8B030D-6E8A-4147-A177-3AD203B41FA5}">
                      <a16:colId xmlns:a16="http://schemas.microsoft.com/office/drawing/2014/main" val="122021268"/>
                    </a:ext>
                  </a:extLst>
                </a:gridCol>
                <a:gridCol w="499019">
                  <a:extLst>
                    <a:ext uri="{9D8B030D-6E8A-4147-A177-3AD203B41FA5}">
                      <a16:colId xmlns:a16="http://schemas.microsoft.com/office/drawing/2014/main" val="244906381"/>
                    </a:ext>
                  </a:extLst>
                </a:gridCol>
                <a:gridCol w="2410354">
                  <a:extLst>
                    <a:ext uri="{9D8B030D-6E8A-4147-A177-3AD203B41FA5}">
                      <a16:colId xmlns:a16="http://schemas.microsoft.com/office/drawing/2014/main" val="13555760"/>
                    </a:ext>
                  </a:extLst>
                </a:gridCol>
                <a:gridCol w="1666534">
                  <a:extLst>
                    <a:ext uri="{9D8B030D-6E8A-4147-A177-3AD203B41FA5}">
                      <a16:colId xmlns:a16="http://schemas.microsoft.com/office/drawing/2014/main" val="1602009096"/>
                    </a:ext>
                  </a:extLst>
                </a:gridCol>
                <a:gridCol w="1666534">
                  <a:extLst>
                    <a:ext uri="{9D8B030D-6E8A-4147-A177-3AD203B41FA5}">
                      <a16:colId xmlns:a16="http://schemas.microsoft.com/office/drawing/2014/main" val="3467932903"/>
                    </a:ext>
                  </a:extLst>
                </a:gridCol>
                <a:gridCol w="1666534">
                  <a:extLst>
                    <a:ext uri="{9D8B030D-6E8A-4147-A177-3AD203B41FA5}">
                      <a16:colId xmlns:a16="http://schemas.microsoft.com/office/drawing/2014/main" val="4024104902"/>
                    </a:ext>
                  </a:extLst>
                </a:gridCol>
                <a:gridCol w="400262">
                  <a:extLst>
                    <a:ext uri="{9D8B030D-6E8A-4147-A177-3AD203B41FA5}">
                      <a16:colId xmlns:a16="http://schemas.microsoft.com/office/drawing/2014/main" val="3979925381"/>
                    </a:ext>
                  </a:extLst>
                </a:gridCol>
                <a:gridCol w="1222591">
                  <a:extLst>
                    <a:ext uri="{9D8B030D-6E8A-4147-A177-3AD203B41FA5}">
                      <a16:colId xmlns:a16="http://schemas.microsoft.com/office/drawing/2014/main" val="1852932758"/>
                    </a:ext>
                  </a:extLst>
                </a:gridCol>
              </a:tblGrid>
              <a:tr h="327134"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避難までの</a:t>
                      </a:r>
                      <a:endParaRPr kumimoji="1" lang="en-US" altLang="ja-JP" sz="1100" b="1" dirty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目安と時間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（大雨の３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～５日前）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（大雨の２日～半日前）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（大雨の数時間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r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～２時間程度前）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（数時間～１間程度前）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災害発生</a:t>
                      </a:r>
                    </a:p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又は切迫</a:t>
                      </a:r>
                      <a:endParaRPr kumimoji="1" lang="ja-JP" altLang="en-US" sz="1100" dirty="0"/>
                    </a:p>
                  </a:txBody>
                  <a:tcPr marL="60960" marR="60960" marT="30480" marB="3048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9809418"/>
                  </a:ext>
                </a:extLst>
              </a:tr>
              <a:tr h="402801">
                <a:tc gridSpan="2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雨風が強くなるまでに</a:t>
                      </a:r>
                      <a:endParaRPr kumimoji="1" lang="en-US" altLang="ja-JP" sz="10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準備を済ませておく時期</a:t>
                      </a:r>
                      <a:endParaRPr kumimoji="1" lang="en-US" altLang="ja-JP" sz="10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状況に応じて避難行動を開始する時期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117940"/>
                  </a:ext>
                </a:extLst>
              </a:tr>
              <a:tr h="661095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気象情報</a:t>
                      </a:r>
                      <a:endParaRPr kumimoji="1" lang="en-US" altLang="ja-JP" sz="1100" b="1" dirty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・早期注意情報</a:t>
                      </a:r>
                      <a:endParaRPr kumimoji="1" lang="en-US" altLang="ja-JP" sz="11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r>
                        <a:rPr kumimoji="1" lang="ja-JP" altLang="en-US" sz="11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（警報級の可能性）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B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・氾濫注意情報</a:t>
                      </a:r>
                    </a:p>
                    <a:p>
                      <a:pPr algn="l"/>
                      <a:r>
                        <a:rPr kumimoji="1" lang="ja-JP" altLang="en-US" sz="11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zh-TW" altLang="en-US" sz="11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大雨注意報</a:t>
                      </a:r>
                    </a:p>
                    <a:p>
                      <a:pPr algn="l"/>
                      <a:r>
                        <a:rPr kumimoji="1" lang="ja-JP" altLang="en-US" sz="11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zh-TW" altLang="en-US" sz="11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洪水注意報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・氾濫警戒情報</a:t>
                      </a:r>
                    </a:p>
                    <a:p>
                      <a:pPr algn="l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・大雨警報（浸水害）</a:t>
                      </a:r>
                      <a:endParaRPr kumimoji="1" lang="en-US" altLang="ja-JP" sz="1100" b="1" dirty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・洪水警報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・氾濫危険情報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rgbClr val="7030A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警戒レベル４までに必ず避難！</a:t>
                      </a:r>
                    </a:p>
                  </a:txBody>
                  <a:tcPr marL="60960" marR="60960" marT="30480" marB="3048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・氾濫発生情報</a:t>
                      </a:r>
                      <a:endParaRPr kumimoji="1" lang="en-US" altLang="ja-JP" sz="1100" b="1" dirty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・大雨特別警報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754331"/>
                  </a:ext>
                </a:extLst>
              </a:tr>
              <a:tr h="58158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警戒レベル</a:t>
                      </a:r>
                    </a:p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避難情報</a:t>
                      </a:r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)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レベル１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B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レベル２</a:t>
                      </a:r>
                    </a:p>
                    <a:p>
                      <a:pPr algn="ctr"/>
                      <a:r>
                        <a:rPr kumimoji="1" lang="ja-JP" altLang="en-US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注意呼びかけ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レベル３</a:t>
                      </a: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高齢者等避難</a:t>
                      </a:r>
                      <a:endParaRPr kumimoji="1" lang="ja-JP" altLang="en-US" sz="2000" dirty="0"/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レベル４</a:t>
                      </a: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避難指示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dirty="0">
                          <a:solidFill>
                            <a:srgbClr val="7030A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警戒レベル４までに必ず避難！</a:t>
                      </a:r>
                    </a:p>
                  </a:txBody>
                  <a:tcPr marL="77423" marR="77423" marT="38711" marB="38711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レベル５</a:t>
                      </a:r>
                    </a:p>
                    <a:p>
                      <a:pPr algn="ctr"/>
                      <a:r>
                        <a:rPr kumimoji="1" lang="ja-JP" altLang="en-US" sz="13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緊急安全確保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672479"/>
                  </a:ext>
                </a:extLst>
              </a:tr>
              <a:tr h="167706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行動</a:t>
                      </a:r>
                      <a:endParaRPr kumimoji="1" lang="ja-JP" altLang="en-US" sz="2800" dirty="0"/>
                    </a:p>
                  </a:txBody>
                  <a:tcPr marL="60960" marR="60960" marT="30480" marB="3048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自分・家族</a:t>
                      </a:r>
                    </a:p>
                  </a:txBody>
                  <a:tcPr marL="60960" marR="60960" marT="30480" marB="3048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□防災気象情報や避難情報を確認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□個別避難計画やハザードマップを確認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□立退き避難、屋内安全確保を検討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□避難場所への経路を確認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□家族・避難支援等実施者の予定や居場所、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連絡方法を確認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□非常用持出袋を確認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□避難場所への経路の再確認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□避難先の状況を確認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□携帯電話やバッテリーを　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□避難開始</a:t>
                      </a:r>
                      <a:endParaRPr kumimoji="1" lang="ja-JP" altLang="en-US" sz="2000" dirty="0"/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□避難完了</a:t>
                      </a: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命の危険</a:t>
                      </a:r>
                      <a:endParaRPr kumimoji="1" lang="en-US" altLang="ja-JP" sz="1600" b="1" dirty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直ちに安全確保！</a:t>
                      </a:r>
                      <a:endParaRPr kumimoji="1" lang="ja-JP" altLang="en-US" sz="2000" dirty="0"/>
                    </a:p>
                  </a:txBody>
                  <a:tcPr marL="60960" marR="60960" marT="30480" marB="3048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40488"/>
                  </a:ext>
                </a:extLst>
              </a:tr>
              <a:tr h="156259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3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避難支援等実施者</a:t>
                      </a:r>
                    </a:p>
                  </a:txBody>
                  <a:tcPr marL="60960" marR="60960" marT="30480" marB="3048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□防災気象情報や避難情報の確認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ja-JP" altLang="en-US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□個別避難計画等で要支援者情報を確認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□要支援者へ事前連絡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□要支援者の立退き避難、屋内安全確保の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検討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□要支援者の避難場所への避難経路の確認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□避難場所への経路の再確認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□避難先の状況を確認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□支援のタイミング等の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□移動車両等の手配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□要支援者に対する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移動支援開始</a:t>
                      </a:r>
                      <a:endParaRPr kumimoji="1" lang="ja-JP" altLang="en-US" sz="2000" dirty="0"/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□要支援者の避難支援完了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5131332"/>
                  </a:ext>
                </a:extLst>
              </a:tr>
            </a:tbl>
          </a:graphicData>
        </a:graphic>
      </p:graphicFrame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572FB533-EE2E-43DD-82FE-3A4F068CF7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368449"/>
              </p:ext>
            </p:extLst>
          </p:nvPr>
        </p:nvGraphicFramePr>
        <p:xfrm>
          <a:off x="380998" y="301986"/>
          <a:ext cx="9963635" cy="651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3635">
                  <a:extLst>
                    <a:ext uri="{9D8B030D-6E8A-4147-A177-3AD203B41FA5}">
                      <a16:colId xmlns:a16="http://schemas.microsoft.com/office/drawing/2014/main" val="1139707147"/>
                    </a:ext>
                  </a:extLst>
                </a:gridCol>
              </a:tblGrid>
              <a:tr h="6519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3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洪水等が発生する恐れのある場合</a:t>
                      </a:r>
                    </a:p>
                  </a:txBody>
                  <a:tcPr marL="71997" marR="71997" marT="35998" marB="359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86433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D6EE6C0-8498-4089-A7B6-40B4935A82F0}"/>
              </a:ext>
            </a:extLst>
          </p:cNvPr>
          <p:cNvSpPr txBox="1"/>
          <p:nvPr/>
        </p:nvSpPr>
        <p:spPr>
          <a:xfrm>
            <a:off x="8676963" y="373183"/>
            <a:ext cx="1631930" cy="2377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945" dirty="0"/>
              <a:t>名前　</a:t>
            </a:r>
            <a:r>
              <a:rPr kumimoji="1" lang="ja-JP" altLang="en-US" sz="945" dirty="0">
                <a:solidFill>
                  <a:srgbClr val="FF0000"/>
                </a:solidFill>
              </a:rPr>
              <a:t>東京　太郎</a:t>
            </a:r>
            <a:endParaRPr kumimoji="1" lang="en-US" altLang="ja-JP" sz="945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682E49C-E472-4256-9BD2-C6C2391E52B5}"/>
              </a:ext>
            </a:extLst>
          </p:cNvPr>
          <p:cNvSpPr txBox="1"/>
          <p:nvPr/>
        </p:nvSpPr>
        <p:spPr>
          <a:xfrm>
            <a:off x="8676963" y="654311"/>
            <a:ext cx="1631930" cy="2377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945" dirty="0"/>
              <a:t>家族構成　</a:t>
            </a:r>
            <a:r>
              <a:rPr kumimoji="1" lang="ja-JP" altLang="en-US" sz="945" dirty="0">
                <a:solidFill>
                  <a:srgbClr val="FF0000"/>
                </a:solidFill>
              </a:rPr>
              <a:t>私、一郎、花子</a:t>
            </a:r>
            <a:endParaRPr kumimoji="1" lang="en-US" altLang="ja-JP" sz="945" dirty="0">
              <a:solidFill>
                <a:srgbClr val="FF0000"/>
              </a:solidFill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635CFE6D-90EA-448F-91F4-DE8D79D950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643867"/>
              </p:ext>
            </p:extLst>
          </p:nvPr>
        </p:nvGraphicFramePr>
        <p:xfrm>
          <a:off x="380998" y="6209122"/>
          <a:ext cx="5760002" cy="10852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0805">
                  <a:extLst>
                    <a:ext uri="{9D8B030D-6E8A-4147-A177-3AD203B41FA5}">
                      <a16:colId xmlns:a16="http://schemas.microsoft.com/office/drawing/2014/main" val="1298320329"/>
                    </a:ext>
                  </a:extLst>
                </a:gridCol>
                <a:gridCol w="1377858">
                  <a:extLst>
                    <a:ext uri="{9D8B030D-6E8A-4147-A177-3AD203B41FA5}">
                      <a16:colId xmlns:a16="http://schemas.microsoft.com/office/drawing/2014/main" val="2287582104"/>
                    </a:ext>
                  </a:extLst>
                </a:gridCol>
                <a:gridCol w="861159">
                  <a:extLst>
                    <a:ext uri="{9D8B030D-6E8A-4147-A177-3AD203B41FA5}">
                      <a16:colId xmlns:a16="http://schemas.microsoft.com/office/drawing/2014/main" val="1985145734"/>
                    </a:ext>
                  </a:extLst>
                </a:gridCol>
                <a:gridCol w="1377858">
                  <a:extLst>
                    <a:ext uri="{9D8B030D-6E8A-4147-A177-3AD203B41FA5}">
                      <a16:colId xmlns:a16="http://schemas.microsoft.com/office/drawing/2014/main" val="3132518473"/>
                    </a:ext>
                  </a:extLst>
                </a:gridCol>
                <a:gridCol w="172232">
                  <a:extLst>
                    <a:ext uri="{9D8B030D-6E8A-4147-A177-3AD203B41FA5}">
                      <a16:colId xmlns:a16="http://schemas.microsoft.com/office/drawing/2014/main" val="2207422091"/>
                    </a:ext>
                  </a:extLst>
                </a:gridCol>
                <a:gridCol w="1377858">
                  <a:extLst>
                    <a:ext uri="{9D8B030D-6E8A-4147-A177-3AD203B41FA5}">
                      <a16:colId xmlns:a16="http://schemas.microsoft.com/office/drawing/2014/main" val="2378545398"/>
                    </a:ext>
                  </a:extLst>
                </a:gridCol>
                <a:gridCol w="172232">
                  <a:extLst>
                    <a:ext uri="{9D8B030D-6E8A-4147-A177-3AD203B41FA5}">
                      <a16:colId xmlns:a16="http://schemas.microsoft.com/office/drawing/2014/main" val="3553006027"/>
                    </a:ext>
                  </a:extLst>
                </a:gridCol>
              </a:tblGrid>
              <a:tr h="45021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避難</a:t>
                      </a:r>
                    </a:p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場所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事前避難できる場所　</a:t>
                      </a: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指定避難所</a:t>
                      </a:r>
                      <a:endParaRPr kumimoji="1" lang="en-US" altLang="ja-JP" sz="14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（一般避難所）</a:t>
                      </a: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福祉避難所</a:t>
                      </a: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491299"/>
                  </a:ext>
                </a:extLst>
              </a:tr>
              <a:tr h="597531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（例）親戚の家</a:t>
                      </a:r>
                      <a:endParaRPr kumimoji="1" lang="en-US" altLang="ja-JP" sz="1400" b="1" dirty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endParaRPr kumimoji="1" lang="ja-JP" altLang="en-US" sz="1400" b="1" dirty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早い段階で危険性の少ない場所に移動することが最も安全です。</a:t>
                      </a: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（例）○○小学校</a:t>
                      </a: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（例）○○施設</a:t>
                      </a: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375415"/>
                  </a:ext>
                </a:extLst>
              </a:tr>
            </a:tbl>
          </a:graphicData>
        </a:graphic>
      </p:graphicFrame>
      <p:graphicFrame>
        <p:nvGraphicFramePr>
          <p:cNvPr id="15" name="表 15">
            <a:extLst>
              <a:ext uri="{FF2B5EF4-FFF2-40B4-BE49-F238E27FC236}">
                <a16:creationId xmlns:a16="http://schemas.microsoft.com/office/drawing/2014/main" id="{DCA80BE3-B74B-4589-9F0E-F038B010FF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006834"/>
              </p:ext>
            </p:extLst>
          </p:nvPr>
        </p:nvGraphicFramePr>
        <p:xfrm>
          <a:off x="6141000" y="6208439"/>
          <a:ext cx="4203630" cy="1083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3630">
                  <a:extLst>
                    <a:ext uri="{9D8B030D-6E8A-4147-A177-3AD203B41FA5}">
                      <a16:colId xmlns:a16="http://schemas.microsoft.com/office/drawing/2014/main" val="524860880"/>
                    </a:ext>
                  </a:extLst>
                </a:gridCol>
              </a:tblGrid>
              <a:tr h="1083097">
                <a:tc>
                  <a:txBody>
                    <a:bodyPr/>
                    <a:lstStyle/>
                    <a:p>
                      <a:pPr algn="ctr"/>
                      <a:endParaRPr kumimoji="1" lang="en-US" altLang="ja-JP" sz="8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災害関連情報</a:t>
                      </a:r>
                    </a:p>
                  </a:txBody>
                  <a:tcPr marL="71997" marR="71997" marT="35998" marB="359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583149"/>
                  </a:ext>
                </a:extLst>
              </a:tr>
            </a:tbl>
          </a:graphicData>
        </a:graphic>
      </p:graphicFrame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52E182F4-CCF6-4D60-A856-1E7B55B1FFDF}"/>
              </a:ext>
            </a:extLst>
          </p:cNvPr>
          <p:cNvGrpSpPr/>
          <p:nvPr/>
        </p:nvGrpSpPr>
        <p:grpSpPr>
          <a:xfrm>
            <a:off x="6218410" y="6511727"/>
            <a:ext cx="1260000" cy="682366"/>
            <a:chOff x="6449160" y="6549687"/>
            <a:chExt cx="1260000" cy="767721"/>
          </a:xfrm>
        </p:grpSpPr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66B48201-ED15-49BA-9A47-67B4B01BA7A9}"/>
                </a:ext>
              </a:extLst>
            </p:cNvPr>
            <p:cNvSpPr txBox="1"/>
            <p:nvPr/>
          </p:nvSpPr>
          <p:spPr>
            <a:xfrm>
              <a:off x="6449160" y="6549687"/>
              <a:ext cx="1260000" cy="7677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marL="72000"/>
              <a:r>
                <a:rPr kumimoji="1" lang="ja-JP" altLang="en-US" sz="600" b="1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大雨、洪水、</a:t>
              </a:r>
              <a:endParaRPr kumimoji="1" lang="en-US" altLang="ja-JP" sz="6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高潮など気象等</a:t>
              </a:r>
              <a:endParaRPr kumimoji="1" lang="en-US" altLang="ja-JP" sz="6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に関する東京都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の最新の警報・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注意報が確認で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きます。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>
                <a:lnSpc>
                  <a:spcPts val="1200"/>
                </a:lnSpc>
              </a:pPr>
              <a:r>
                <a:rPr kumimoji="1" lang="ja-JP" altLang="en-US" sz="7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「気象警報・注意報</a:t>
              </a:r>
              <a:r>
                <a:rPr kumimoji="1" lang="en-US" altLang="ja-JP" sz="7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(</a:t>
              </a:r>
              <a:r>
                <a:rPr kumimoji="1" lang="ja-JP" altLang="en-US" sz="7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気象庁</a:t>
              </a:r>
              <a:r>
                <a:rPr kumimoji="1" lang="en-US" altLang="ja-JP" sz="7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)</a:t>
              </a:r>
              <a:r>
                <a:rPr kumimoji="1" lang="ja-JP" altLang="en-US" sz="7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」</a:t>
              </a:r>
              <a:endParaRPr kumimoji="1" lang="en-US" altLang="ja-JP" sz="8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pic>
          <p:nvPicPr>
            <p:cNvPr id="3" name="図 2" descr="QR コード&#10;&#10;自動的に生成された説明">
              <a:extLst>
                <a:ext uri="{FF2B5EF4-FFF2-40B4-BE49-F238E27FC236}">
                  <a16:creationId xmlns:a16="http://schemas.microsoft.com/office/drawing/2014/main" id="{CEC08024-39E4-4DD8-899A-670CEC845808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9242" y="6552774"/>
              <a:ext cx="540000" cy="607547"/>
            </a:xfrm>
            <a:prstGeom prst="rect">
              <a:avLst/>
            </a:prstGeom>
          </p:spPr>
        </p:pic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CB5D49E9-6659-4A04-9B69-BD47CD91736A}"/>
              </a:ext>
            </a:extLst>
          </p:cNvPr>
          <p:cNvGrpSpPr/>
          <p:nvPr/>
        </p:nvGrpSpPr>
        <p:grpSpPr>
          <a:xfrm>
            <a:off x="7612815" y="6512137"/>
            <a:ext cx="1260000" cy="707885"/>
            <a:chOff x="9038826" y="6546615"/>
            <a:chExt cx="1260000" cy="650236"/>
          </a:xfrm>
        </p:grpSpPr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36D81E86-0C8A-402B-8FFC-56C379821440}"/>
                </a:ext>
              </a:extLst>
            </p:cNvPr>
            <p:cNvSpPr txBox="1"/>
            <p:nvPr/>
          </p:nvSpPr>
          <p:spPr>
            <a:xfrm>
              <a:off x="9038826" y="6546615"/>
              <a:ext cx="1260000" cy="65023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marL="72000"/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お住いの地域の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洪水災害発生</a:t>
              </a:r>
              <a:endParaRPr kumimoji="1" lang="en-US" altLang="ja-JP" sz="6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の危険度</a:t>
              </a:r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が地図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上で確認できま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す。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algn="ctr">
                <a:lnSpc>
                  <a:spcPts val="1200"/>
                </a:lnSpc>
              </a:pPr>
              <a:r>
                <a:rPr kumimoji="1" lang="ja-JP" altLang="en-US" sz="7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「洪水キキクル</a:t>
              </a:r>
              <a:r>
                <a:rPr kumimoji="1" lang="en-US" altLang="ja-JP" sz="7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(</a:t>
              </a:r>
              <a:r>
                <a:rPr kumimoji="1" lang="ja-JP" altLang="en-US" sz="7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気象庁</a:t>
              </a:r>
              <a:r>
                <a:rPr kumimoji="1" lang="en-US" altLang="ja-JP" sz="7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)</a:t>
              </a:r>
              <a:r>
                <a:rPr kumimoji="1" lang="zh-TW" altLang="en-US" sz="7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」</a:t>
              </a:r>
            </a:p>
          </p:txBody>
        </p:sp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15FB1D39-A296-4653-A164-F6E465409C0F}"/>
                </a:ext>
              </a:extLst>
            </p:cNvPr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47866" y="6548757"/>
              <a:ext cx="540000" cy="496023"/>
            </a:xfrm>
            <a:prstGeom prst="rect">
              <a:avLst/>
            </a:prstGeom>
          </p:spPr>
        </p:pic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2A40BF27-1703-4AD4-BDEC-1608C7106B55}"/>
              </a:ext>
            </a:extLst>
          </p:cNvPr>
          <p:cNvGrpSpPr/>
          <p:nvPr/>
        </p:nvGrpSpPr>
        <p:grpSpPr>
          <a:xfrm>
            <a:off x="8978722" y="6509177"/>
            <a:ext cx="1260000" cy="707886"/>
            <a:chOff x="9041825" y="6533859"/>
            <a:chExt cx="1260000" cy="662428"/>
          </a:xfrm>
        </p:grpSpPr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D4930C61-27A3-466A-9865-178D6D50082E}"/>
                </a:ext>
              </a:extLst>
            </p:cNvPr>
            <p:cNvSpPr txBox="1"/>
            <p:nvPr/>
          </p:nvSpPr>
          <p:spPr>
            <a:xfrm>
              <a:off x="9041825" y="6533859"/>
              <a:ext cx="1260000" cy="66242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marL="72000"/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お住いの地域の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避難に関する</a:t>
              </a:r>
              <a:endParaRPr kumimoji="1" lang="en-US" altLang="ja-JP" sz="6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情報は</a:t>
              </a:r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○○区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ホームページで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確認できます。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algn="ctr">
                <a:lnSpc>
                  <a:spcPts val="1200"/>
                </a:lnSpc>
              </a:pPr>
              <a:r>
                <a:rPr kumimoji="1" lang="ja-JP" altLang="en-US" sz="7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「●●区ホームページ</a:t>
              </a:r>
              <a:r>
                <a:rPr kumimoji="1" lang="zh-TW" altLang="en-US" sz="7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」</a:t>
              </a: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61B5D297-9AC5-4C88-BA57-2B78CF649621}"/>
                </a:ext>
              </a:extLst>
            </p:cNvPr>
            <p:cNvSpPr txBox="1"/>
            <p:nvPr/>
          </p:nvSpPr>
          <p:spPr>
            <a:xfrm>
              <a:off x="9776673" y="6566557"/>
              <a:ext cx="468000" cy="43794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spAutoFit/>
            </a:bodyPr>
            <a:lstStyle/>
            <a:p>
              <a:r>
                <a:rPr kumimoji="1"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二次元コード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8718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D86516F6-ECD9-4AC5-BC15-39D5F52E85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177933"/>
              </p:ext>
            </p:extLst>
          </p:nvPr>
        </p:nvGraphicFramePr>
        <p:xfrm>
          <a:off x="381000" y="956083"/>
          <a:ext cx="9963631" cy="52267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1803">
                  <a:extLst>
                    <a:ext uri="{9D8B030D-6E8A-4147-A177-3AD203B41FA5}">
                      <a16:colId xmlns:a16="http://schemas.microsoft.com/office/drawing/2014/main" val="122021268"/>
                    </a:ext>
                  </a:extLst>
                </a:gridCol>
                <a:gridCol w="499019">
                  <a:extLst>
                    <a:ext uri="{9D8B030D-6E8A-4147-A177-3AD203B41FA5}">
                      <a16:colId xmlns:a16="http://schemas.microsoft.com/office/drawing/2014/main" val="244906381"/>
                    </a:ext>
                  </a:extLst>
                </a:gridCol>
                <a:gridCol w="2410354">
                  <a:extLst>
                    <a:ext uri="{9D8B030D-6E8A-4147-A177-3AD203B41FA5}">
                      <a16:colId xmlns:a16="http://schemas.microsoft.com/office/drawing/2014/main" val="13555760"/>
                    </a:ext>
                  </a:extLst>
                </a:gridCol>
                <a:gridCol w="1666534">
                  <a:extLst>
                    <a:ext uri="{9D8B030D-6E8A-4147-A177-3AD203B41FA5}">
                      <a16:colId xmlns:a16="http://schemas.microsoft.com/office/drawing/2014/main" val="1602009096"/>
                    </a:ext>
                  </a:extLst>
                </a:gridCol>
                <a:gridCol w="1666534">
                  <a:extLst>
                    <a:ext uri="{9D8B030D-6E8A-4147-A177-3AD203B41FA5}">
                      <a16:colId xmlns:a16="http://schemas.microsoft.com/office/drawing/2014/main" val="3467932903"/>
                    </a:ext>
                  </a:extLst>
                </a:gridCol>
                <a:gridCol w="1666534">
                  <a:extLst>
                    <a:ext uri="{9D8B030D-6E8A-4147-A177-3AD203B41FA5}">
                      <a16:colId xmlns:a16="http://schemas.microsoft.com/office/drawing/2014/main" val="4024104902"/>
                    </a:ext>
                  </a:extLst>
                </a:gridCol>
                <a:gridCol w="400262">
                  <a:extLst>
                    <a:ext uri="{9D8B030D-6E8A-4147-A177-3AD203B41FA5}">
                      <a16:colId xmlns:a16="http://schemas.microsoft.com/office/drawing/2014/main" val="3979925381"/>
                    </a:ext>
                  </a:extLst>
                </a:gridCol>
                <a:gridCol w="1222591">
                  <a:extLst>
                    <a:ext uri="{9D8B030D-6E8A-4147-A177-3AD203B41FA5}">
                      <a16:colId xmlns:a16="http://schemas.microsoft.com/office/drawing/2014/main" val="1852932758"/>
                    </a:ext>
                  </a:extLst>
                </a:gridCol>
              </a:tblGrid>
              <a:tr h="327134"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避難までの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目安と時間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（大雨の３～５日前）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（大雨の２日～半日前）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（大雨の数時間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r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～２時間程度前）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ea typeface="BIZ UDゴシック" panose="020B0400000000000000" pitchFamily="49" charset="-128"/>
                        </a:rPr>
                        <a:t>（数時間～１時間程度前）</a:t>
                      </a:r>
                      <a:endParaRPr kumimoji="1" lang="ja-JP" altLang="en-US" sz="1600" dirty="0"/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災害発生</a:t>
                      </a:r>
                    </a:p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又は切迫</a:t>
                      </a:r>
                      <a:endParaRPr kumimoji="1" lang="ja-JP" altLang="en-US" sz="1100" dirty="0"/>
                    </a:p>
                  </a:txBody>
                  <a:tcPr marL="60960" marR="60960" marT="30480" marB="3048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9809418"/>
                  </a:ext>
                </a:extLst>
              </a:tr>
              <a:tr h="402801">
                <a:tc gridSpan="2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雨風が強くなるまでに</a:t>
                      </a:r>
                    </a:p>
                    <a:p>
                      <a:pPr marL="0" marR="0" lvl="0" indent="0" algn="ctr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準備を済ませておく時期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状況に応じて避難行動を開始する時期</a:t>
                      </a:r>
                      <a:endParaRPr kumimoji="1" lang="ja-JP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117940"/>
                  </a:ext>
                </a:extLst>
              </a:tr>
              <a:tr h="661095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気象情報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zh-TW" altLang="en-US" sz="11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早期注意情報</a:t>
                      </a:r>
                      <a:endParaRPr kumimoji="1" lang="en-US" altLang="zh-TW" sz="11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r>
                        <a:rPr kumimoji="1" lang="ja-JP" altLang="en-US" sz="11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（警報級の可能性）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BB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・氾濫注意情報</a:t>
                      </a:r>
                      <a:endParaRPr kumimoji="1" lang="en-US" altLang="ja-JP" sz="11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r>
                        <a:rPr kumimoji="1" lang="ja-JP" altLang="en-US" sz="11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zh-TW" altLang="en-US" sz="11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大雨注意報</a:t>
                      </a:r>
                    </a:p>
                    <a:p>
                      <a:pPr algn="l"/>
                      <a:r>
                        <a:rPr kumimoji="1" lang="ja-JP" altLang="en-US" sz="11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zh-TW" altLang="en-US" sz="11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洪水注意報</a:t>
                      </a:r>
                    </a:p>
                    <a:p>
                      <a:pPr algn="l"/>
                      <a:r>
                        <a:rPr kumimoji="1" lang="ja-JP" altLang="en-US" sz="11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zh-TW" altLang="en-US" sz="11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高潮注意報</a:t>
                      </a:r>
                      <a:endParaRPr kumimoji="1" lang="ja-JP" altLang="en-US" sz="11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・氾濫警戒情報</a:t>
                      </a:r>
                    </a:p>
                    <a:p>
                      <a:pPr algn="l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・高潮注意報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・氾濫危険情報</a:t>
                      </a:r>
                    </a:p>
                    <a:p>
                      <a:pPr algn="l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・高潮特別警報</a:t>
                      </a:r>
                    </a:p>
                    <a:p>
                      <a:pPr algn="l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・高潮警報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rgbClr val="7030A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警戒レベル４までに必ず避難！</a:t>
                      </a:r>
                    </a:p>
                  </a:txBody>
                  <a:tcPr marL="60960" marR="60960" marT="30480" marB="3048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・大雨特別警報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754331"/>
                  </a:ext>
                </a:extLst>
              </a:tr>
              <a:tr h="412766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警戒レベル</a:t>
                      </a:r>
                    </a:p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避難情報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)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レベル１</a:t>
                      </a:r>
                      <a:endParaRPr kumimoji="1" lang="ja-JP" altLang="en-US" sz="1600" dirty="0"/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B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レベル２</a:t>
                      </a:r>
                    </a:p>
                    <a:p>
                      <a:pPr algn="ctr"/>
                      <a:r>
                        <a:rPr kumimoji="1" lang="ja-JP" altLang="en-US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注意呼びかけ</a:t>
                      </a:r>
                      <a:endParaRPr kumimoji="1" lang="ja-JP" altLang="en-US" sz="1600" dirty="0"/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レベル３</a:t>
                      </a: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高齢者等避難</a:t>
                      </a:r>
                      <a:endParaRPr kumimoji="1" lang="ja-JP" altLang="en-US" sz="1600" dirty="0"/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レベル４</a:t>
                      </a: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避難指示</a:t>
                      </a:r>
                      <a:endParaRPr kumimoji="1" lang="ja-JP" altLang="en-US" sz="1600" dirty="0"/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dirty="0">
                          <a:solidFill>
                            <a:srgbClr val="7030A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警戒レベル４までに必ず避難！</a:t>
                      </a:r>
                    </a:p>
                  </a:txBody>
                  <a:tcPr marL="77423" marR="77423" marT="38711" marB="38711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レベル５</a:t>
                      </a: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緊急安全確保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672479"/>
                  </a:ext>
                </a:extLst>
              </a:tr>
              <a:tr h="170688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行動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自分・家族</a:t>
                      </a:r>
                      <a:endParaRPr kumimoji="1" lang="ja-JP" altLang="en-US" dirty="0"/>
                    </a:p>
                  </a:txBody>
                  <a:tcPr marL="60960" marR="60960" marT="30480" marB="3048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□防災気象情報や避難情報を確認</a:t>
                      </a:r>
                      <a:endParaRPr kumimoji="1" lang="en-US" altLang="ja-JP" sz="9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□個別避難計画やハザードマップを確認</a:t>
                      </a:r>
                      <a:endParaRPr kumimoji="1" lang="en-US" altLang="ja-JP" sz="9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□立退き避難、屋内安全確保を検討</a:t>
                      </a:r>
                      <a:endParaRPr kumimoji="1" lang="en-US" altLang="ja-JP" sz="9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□避難場所への経路を確認</a:t>
                      </a:r>
                      <a:endParaRPr kumimoji="1" lang="en-US" altLang="ja-JP" sz="9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□家族・避難支援等実施者の予定や居場所、　</a:t>
                      </a:r>
                      <a:endParaRPr kumimoji="1" lang="en-US" altLang="ja-JP" sz="9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連絡方法を確認</a:t>
                      </a:r>
                      <a:endParaRPr kumimoji="1" lang="en-US" altLang="ja-JP" sz="9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□非常用持出袋を確認</a:t>
                      </a:r>
                      <a:endParaRPr kumimoji="1" lang="ja-JP" altLang="en-US" sz="1400" dirty="0"/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□避難場所への経路の再確認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□避難先の状況を確認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□携帯電話やバッテリーを　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確認</a:t>
                      </a:r>
                      <a:endParaRPr kumimoji="1" lang="ja-JP" altLang="en-US" sz="1400" dirty="0"/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□避難開始</a:t>
                      </a:r>
                      <a:endParaRPr kumimoji="1" lang="ja-JP" altLang="en-US" sz="1400"/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□避難完了</a:t>
                      </a:r>
                      <a:endParaRPr kumimoji="1" lang="ja-JP" altLang="en-US" sz="1400" dirty="0"/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命の危険</a:t>
                      </a:r>
                      <a:endParaRPr kumimoji="1" lang="en-US" altLang="ja-JP" sz="1600" b="1" dirty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直ちに安全確保！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952023"/>
                  </a:ext>
                </a:extLst>
              </a:tr>
              <a:tr h="156259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3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避難支援等実施者</a:t>
                      </a:r>
                    </a:p>
                  </a:txBody>
                  <a:tcPr marL="60960" marR="60960" marT="30480" marB="3048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□防災気象情報や避難情報の確認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ja-JP" altLang="en-US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□個別避難計画等で要支援者情報を確認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□要支援者へ事前連絡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□要支援者の立退き避難、屋内安全確保の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検討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□要支援者の避難場所への避難経路の確認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□避難場所への経路の再確認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□避難先の状況を確認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□支援のタイミング等の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□移動車両等の手配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□要支援者に対する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移動支援開始</a:t>
                      </a: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□要支援者の避難支援完了</a:t>
                      </a: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5131332"/>
                  </a:ext>
                </a:extLst>
              </a:tr>
            </a:tbl>
          </a:graphicData>
        </a:graphic>
      </p:graphicFrame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572FB533-EE2E-43DD-82FE-3A4F068CF7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015952"/>
              </p:ext>
            </p:extLst>
          </p:nvPr>
        </p:nvGraphicFramePr>
        <p:xfrm>
          <a:off x="380998" y="301986"/>
          <a:ext cx="9963635" cy="651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3635">
                  <a:extLst>
                    <a:ext uri="{9D8B030D-6E8A-4147-A177-3AD203B41FA5}">
                      <a16:colId xmlns:a16="http://schemas.microsoft.com/office/drawing/2014/main" val="1139707147"/>
                    </a:ext>
                  </a:extLst>
                </a:gridCol>
              </a:tblGrid>
              <a:tr h="6519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3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r>
                        <a:rPr kumimoji="1" lang="ja-JP" altLang="en-US" sz="3100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高潮が発生する恐れのある場合</a:t>
                      </a:r>
                    </a:p>
                  </a:txBody>
                  <a:tcPr marL="71997" marR="71997" marT="35998" marB="359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86433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D6EE6C0-8498-4089-A7B6-40B4935A82F0}"/>
              </a:ext>
            </a:extLst>
          </p:cNvPr>
          <p:cNvSpPr txBox="1"/>
          <p:nvPr/>
        </p:nvSpPr>
        <p:spPr>
          <a:xfrm>
            <a:off x="8676963" y="373183"/>
            <a:ext cx="1631930" cy="2377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4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名前　</a:t>
            </a:r>
            <a:r>
              <a:rPr kumimoji="1" lang="ja-JP" altLang="en-US" sz="945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東京　太郎</a:t>
            </a:r>
            <a:endParaRPr kumimoji="1" lang="en-US" altLang="ja-JP" sz="945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682E49C-E472-4256-9BD2-C6C2391E52B5}"/>
              </a:ext>
            </a:extLst>
          </p:cNvPr>
          <p:cNvSpPr txBox="1"/>
          <p:nvPr/>
        </p:nvSpPr>
        <p:spPr>
          <a:xfrm>
            <a:off x="8676963" y="654311"/>
            <a:ext cx="1631930" cy="2377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45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家族構成　</a:t>
            </a:r>
            <a:r>
              <a:rPr kumimoji="1" lang="ja-JP" altLang="en-US" sz="945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私、一郎、花子</a:t>
            </a:r>
            <a:endParaRPr kumimoji="1" lang="en-US" altLang="ja-JP" sz="945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aphicFrame>
        <p:nvGraphicFramePr>
          <p:cNvPr id="15" name="表 15">
            <a:extLst>
              <a:ext uri="{FF2B5EF4-FFF2-40B4-BE49-F238E27FC236}">
                <a16:creationId xmlns:a16="http://schemas.microsoft.com/office/drawing/2014/main" id="{DCA80BE3-B74B-4589-9F0E-F038B010FF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61915"/>
              </p:ext>
            </p:extLst>
          </p:nvPr>
        </p:nvGraphicFramePr>
        <p:xfrm>
          <a:off x="6142006" y="6189389"/>
          <a:ext cx="4202624" cy="1085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2624">
                  <a:extLst>
                    <a:ext uri="{9D8B030D-6E8A-4147-A177-3AD203B41FA5}">
                      <a16:colId xmlns:a16="http://schemas.microsoft.com/office/drawing/2014/main" val="524860880"/>
                    </a:ext>
                  </a:extLst>
                </a:gridCol>
              </a:tblGrid>
              <a:tr h="1085211">
                <a:tc>
                  <a:txBody>
                    <a:bodyPr/>
                    <a:lstStyle/>
                    <a:p>
                      <a:pPr algn="ctr"/>
                      <a:endParaRPr kumimoji="1" lang="en-US" altLang="ja-JP" sz="8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災害関連情報</a:t>
                      </a:r>
                    </a:p>
                  </a:txBody>
                  <a:tcPr marL="71997" marR="71997" marT="35998" marB="359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583149"/>
                  </a:ext>
                </a:extLst>
              </a:tr>
            </a:tbl>
          </a:graphicData>
        </a:graphic>
      </p:graphicFrame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6CA49196-057C-47F9-B76F-281369A629D4}"/>
              </a:ext>
            </a:extLst>
          </p:cNvPr>
          <p:cNvGrpSpPr/>
          <p:nvPr/>
        </p:nvGrpSpPr>
        <p:grpSpPr>
          <a:xfrm>
            <a:off x="7638789" y="6504126"/>
            <a:ext cx="1260000" cy="682366"/>
            <a:chOff x="7733022" y="6546616"/>
            <a:chExt cx="1260000" cy="682366"/>
          </a:xfrm>
        </p:grpSpPr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675A8C96-EE03-433E-96C6-039319553816}"/>
                </a:ext>
              </a:extLst>
            </p:cNvPr>
            <p:cNvSpPr txBox="1"/>
            <p:nvPr/>
          </p:nvSpPr>
          <p:spPr>
            <a:xfrm>
              <a:off x="7733022" y="6546616"/>
              <a:ext cx="1260000" cy="6823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marL="7200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600" b="1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台風や大雨</a:t>
              </a:r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に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関する最新の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防災気象情報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6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rPr>
                <a:t>が確認できま</a:t>
              </a:r>
              <a:endParaRPr kumimoji="1" lang="en-US" altLang="ja-JP" sz="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endParaRPr>
            </a:p>
            <a:p>
              <a:pPr marL="7200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6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rPr>
                <a:t>す。</a:t>
              </a:r>
              <a:endParaRPr kumimoji="1" lang="en-US" altLang="ja-JP" sz="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endParaRPr>
            </a:p>
            <a:p>
              <a:pPr marL="7200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7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rPr>
                <a:t>「</a:t>
              </a:r>
              <a:r>
                <a:rPr kumimoji="1" lang="zh-TW" altLang="en-US" sz="7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rPr>
                <a:t>台風情報</a:t>
              </a:r>
              <a:r>
                <a:rPr kumimoji="1" lang="en-US" altLang="zh-TW" sz="7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rPr>
                <a:t>(</a:t>
              </a:r>
              <a:r>
                <a:rPr kumimoji="1" lang="ja-JP" altLang="en-US" sz="7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rPr>
                <a:t>気象庁</a:t>
              </a:r>
              <a:r>
                <a:rPr kumimoji="1" lang="en-US" altLang="zh-TW" sz="7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rPr>
                <a:t>)</a:t>
              </a:r>
              <a:r>
                <a:rPr kumimoji="1" lang="zh-TW" altLang="en-US" sz="7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IZ UDゴシック" panose="020B0400000000000000" pitchFamily="49" charset="-128"/>
                  <a:ea typeface="BIZ UDゴシック" panose="020B0400000000000000" pitchFamily="49" charset="-128"/>
                  <a:cs typeface="+mn-cs"/>
                </a:rPr>
                <a:t>」</a:t>
              </a:r>
            </a:p>
          </p:txBody>
        </p:sp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A1F0DB14-D2FB-4CE7-B6FC-A378F4095D81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46672" y="6552966"/>
              <a:ext cx="540000" cy="540000"/>
            </a:xfrm>
            <a:prstGeom prst="rect">
              <a:avLst/>
            </a:prstGeom>
          </p:spPr>
        </p:pic>
      </p:grpSp>
      <p:graphicFrame>
        <p:nvGraphicFramePr>
          <p:cNvPr id="30" name="表 29">
            <a:extLst>
              <a:ext uri="{FF2B5EF4-FFF2-40B4-BE49-F238E27FC236}">
                <a16:creationId xmlns:a16="http://schemas.microsoft.com/office/drawing/2014/main" id="{F0FB3CD8-697A-4239-9924-0197D43C29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691385"/>
              </p:ext>
            </p:extLst>
          </p:nvPr>
        </p:nvGraphicFramePr>
        <p:xfrm>
          <a:off x="382004" y="6189389"/>
          <a:ext cx="5760002" cy="10852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0805">
                  <a:extLst>
                    <a:ext uri="{9D8B030D-6E8A-4147-A177-3AD203B41FA5}">
                      <a16:colId xmlns:a16="http://schemas.microsoft.com/office/drawing/2014/main" val="1298320329"/>
                    </a:ext>
                  </a:extLst>
                </a:gridCol>
                <a:gridCol w="1377858">
                  <a:extLst>
                    <a:ext uri="{9D8B030D-6E8A-4147-A177-3AD203B41FA5}">
                      <a16:colId xmlns:a16="http://schemas.microsoft.com/office/drawing/2014/main" val="2287582104"/>
                    </a:ext>
                  </a:extLst>
                </a:gridCol>
                <a:gridCol w="861159">
                  <a:extLst>
                    <a:ext uri="{9D8B030D-6E8A-4147-A177-3AD203B41FA5}">
                      <a16:colId xmlns:a16="http://schemas.microsoft.com/office/drawing/2014/main" val="1985145734"/>
                    </a:ext>
                  </a:extLst>
                </a:gridCol>
                <a:gridCol w="1377858">
                  <a:extLst>
                    <a:ext uri="{9D8B030D-6E8A-4147-A177-3AD203B41FA5}">
                      <a16:colId xmlns:a16="http://schemas.microsoft.com/office/drawing/2014/main" val="3132518473"/>
                    </a:ext>
                  </a:extLst>
                </a:gridCol>
                <a:gridCol w="172232">
                  <a:extLst>
                    <a:ext uri="{9D8B030D-6E8A-4147-A177-3AD203B41FA5}">
                      <a16:colId xmlns:a16="http://schemas.microsoft.com/office/drawing/2014/main" val="2207422091"/>
                    </a:ext>
                  </a:extLst>
                </a:gridCol>
                <a:gridCol w="1377858">
                  <a:extLst>
                    <a:ext uri="{9D8B030D-6E8A-4147-A177-3AD203B41FA5}">
                      <a16:colId xmlns:a16="http://schemas.microsoft.com/office/drawing/2014/main" val="2378545398"/>
                    </a:ext>
                  </a:extLst>
                </a:gridCol>
                <a:gridCol w="172232">
                  <a:extLst>
                    <a:ext uri="{9D8B030D-6E8A-4147-A177-3AD203B41FA5}">
                      <a16:colId xmlns:a16="http://schemas.microsoft.com/office/drawing/2014/main" val="3553006027"/>
                    </a:ext>
                  </a:extLst>
                </a:gridCol>
              </a:tblGrid>
              <a:tr h="45021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避難</a:t>
                      </a:r>
                    </a:p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場所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事前避難できる場所　</a:t>
                      </a: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指定避難所</a:t>
                      </a:r>
                      <a:endParaRPr kumimoji="1" lang="en-US" altLang="ja-JP" sz="14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（一般避難所）</a:t>
                      </a: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福祉避難所</a:t>
                      </a: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491299"/>
                  </a:ext>
                </a:extLst>
              </a:tr>
              <a:tr h="597531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（例）親戚の家</a:t>
                      </a:r>
                      <a:endParaRPr kumimoji="1" lang="en-US" altLang="ja-JP" sz="1400" b="1" dirty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endParaRPr kumimoji="1" lang="ja-JP" altLang="en-US" sz="1400" b="1" dirty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早い段階で危険性の少ない場所に移動することが最も安全です。</a:t>
                      </a: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（例）○○小学校</a:t>
                      </a: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（例）○○施設</a:t>
                      </a: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375415"/>
                  </a:ext>
                </a:extLst>
              </a:tr>
            </a:tbl>
          </a:graphicData>
        </a:graphic>
      </p:graphicFrame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970E6AC2-6959-4CC6-BDB5-5DC058D695F6}"/>
              </a:ext>
            </a:extLst>
          </p:cNvPr>
          <p:cNvGrpSpPr/>
          <p:nvPr/>
        </p:nvGrpSpPr>
        <p:grpSpPr>
          <a:xfrm>
            <a:off x="6218410" y="6511727"/>
            <a:ext cx="1260000" cy="682366"/>
            <a:chOff x="6449160" y="6549687"/>
            <a:chExt cx="1260000" cy="767721"/>
          </a:xfrm>
        </p:grpSpPr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5C702187-087B-4E33-B233-2B3C455D2BD6}"/>
                </a:ext>
              </a:extLst>
            </p:cNvPr>
            <p:cNvSpPr txBox="1"/>
            <p:nvPr/>
          </p:nvSpPr>
          <p:spPr>
            <a:xfrm>
              <a:off x="6449160" y="6549687"/>
              <a:ext cx="1260000" cy="7677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marL="72000"/>
              <a:r>
                <a:rPr kumimoji="1" lang="ja-JP" altLang="en-US" sz="600" b="1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大雨、洪水、</a:t>
              </a:r>
              <a:endParaRPr kumimoji="1" lang="en-US" altLang="ja-JP" sz="6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高潮など気象等</a:t>
              </a:r>
              <a:endParaRPr kumimoji="1" lang="en-US" altLang="ja-JP" sz="6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に関する東京都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の最新の警報・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注意報が確認で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きます。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>
                <a:lnSpc>
                  <a:spcPts val="1200"/>
                </a:lnSpc>
              </a:pPr>
              <a:r>
                <a:rPr kumimoji="1" lang="ja-JP" altLang="en-US" sz="7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「気象警報・注意報</a:t>
              </a:r>
              <a:r>
                <a:rPr kumimoji="1" lang="en-US" altLang="ja-JP" sz="7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(</a:t>
              </a:r>
              <a:r>
                <a:rPr kumimoji="1" lang="ja-JP" altLang="en-US" sz="7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気象庁</a:t>
              </a:r>
              <a:r>
                <a:rPr kumimoji="1" lang="en-US" altLang="ja-JP" sz="7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)</a:t>
              </a:r>
              <a:r>
                <a:rPr kumimoji="1" lang="ja-JP" altLang="en-US" sz="7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」</a:t>
              </a:r>
              <a:endParaRPr kumimoji="1" lang="en-US" altLang="ja-JP" sz="8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pic>
          <p:nvPicPr>
            <p:cNvPr id="33" name="図 32" descr="QR コード&#10;&#10;自動的に生成された説明">
              <a:extLst>
                <a:ext uri="{FF2B5EF4-FFF2-40B4-BE49-F238E27FC236}">
                  <a16:creationId xmlns:a16="http://schemas.microsoft.com/office/drawing/2014/main" id="{27D14DF7-FF1C-4E26-9DFF-C5775B6919CB}"/>
                </a:ext>
              </a:extLst>
            </p:cNvPr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99232" y="6557316"/>
              <a:ext cx="540000" cy="607547"/>
            </a:xfrm>
            <a:prstGeom prst="rect">
              <a:avLst/>
            </a:prstGeom>
          </p:spPr>
        </p:pic>
      </p:grp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9B804EA5-7505-4539-9A23-85BEE5B96E42}"/>
              </a:ext>
            </a:extLst>
          </p:cNvPr>
          <p:cNvGrpSpPr/>
          <p:nvPr/>
        </p:nvGrpSpPr>
        <p:grpSpPr>
          <a:xfrm>
            <a:off x="8978722" y="6509177"/>
            <a:ext cx="1260000" cy="707886"/>
            <a:chOff x="9041825" y="6533859"/>
            <a:chExt cx="1260000" cy="662428"/>
          </a:xfrm>
        </p:grpSpPr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53D32945-DAFE-475B-B341-092BD070A895}"/>
                </a:ext>
              </a:extLst>
            </p:cNvPr>
            <p:cNvSpPr txBox="1"/>
            <p:nvPr/>
          </p:nvSpPr>
          <p:spPr>
            <a:xfrm>
              <a:off x="9041825" y="6533859"/>
              <a:ext cx="1260000" cy="66242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marL="72000"/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お住いの地域の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避難に関する</a:t>
              </a:r>
              <a:endParaRPr kumimoji="1" lang="en-US" altLang="ja-JP" sz="6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情報</a:t>
              </a:r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は○○区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ホームページで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確認できます。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algn="ctr">
                <a:lnSpc>
                  <a:spcPts val="1200"/>
                </a:lnSpc>
              </a:pPr>
              <a:r>
                <a:rPr kumimoji="1" lang="ja-JP" altLang="en-US" sz="7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「●●区ホームページ</a:t>
              </a:r>
              <a:r>
                <a:rPr kumimoji="1" lang="zh-TW" altLang="en-US" sz="7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」</a:t>
              </a: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0F3D9C53-2B1D-4257-874D-6D87F5DCD1B7}"/>
                </a:ext>
              </a:extLst>
            </p:cNvPr>
            <p:cNvSpPr txBox="1"/>
            <p:nvPr/>
          </p:nvSpPr>
          <p:spPr>
            <a:xfrm>
              <a:off x="9776673" y="6566557"/>
              <a:ext cx="468000" cy="43794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spAutoFit/>
            </a:bodyPr>
            <a:lstStyle/>
            <a:p>
              <a:r>
                <a:rPr kumimoji="1"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二次元コード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96150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D86516F6-ECD9-4AC5-BC15-39D5F52E85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953792"/>
              </p:ext>
            </p:extLst>
          </p:nvPr>
        </p:nvGraphicFramePr>
        <p:xfrm>
          <a:off x="381000" y="956083"/>
          <a:ext cx="9963631" cy="52661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1803">
                  <a:extLst>
                    <a:ext uri="{9D8B030D-6E8A-4147-A177-3AD203B41FA5}">
                      <a16:colId xmlns:a16="http://schemas.microsoft.com/office/drawing/2014/main" val="122021268"/>
                    </a:ext>
                  </a:extLst>
                </a:gridCol>
                <a:gridCol w="499019">
                  <a:extLst>
                    <a:ext uri="{9D8B030D-6E8A-4147-A177-3AD203B41FA5}">
                      <a16:colId xmlns:a16="http://schemas.microsoft.com/office/drawing/2014/main" val="244906381"/>
                    </a:ext>
                  </a:extLst>
                </a:gridCol>
                <a:gridCol w="2410354">
                  <a:extLst>
                    <a:ext uri="{9D8B030D-6E8A-4147-A177-3AD203B41FA5}">
                      <a16:colId xmlns:a16="http://schemas.microsoft.com/office/drawing/2014/main" val="13555760"/>
                    </a:ext>
                  </a:extLst>
                </a:gridCol>
                <a:gridCol w="1666534">
                  <a:extLst>
                    <a:ext uri="{9D8B030D-6E8A-4147-A177-3AD203B41FA5}">
                      <a16:colId xmlns:a16="http://schemas.microsoft.com/office/drawing/2014/main" val="1602009096"/>
                    </a:ext>
                  </a:extLst>
                </a:gridCol>
                <a:gridCol w="1666534">
                  <a:extLst>
                    <a:ext uri="{9D8B030D-6E8A-4147-A177-3AD203B41FA5}">
                      <a16:colId xmlns:a16="http://schemas.microsoft.com/office/drawing/2014/main" val="3467932903"/>
                    </a:ext>
                  </a:extLst>
                </a:gridCol>
                <a:gridCol w="1666534">
                  <a:extLst>
                    <a:ext uri="{9D8B030D-6E8A-4147-A177-3AD203B41FA5}">
                      <a16:colId xmlns:a16="http://schemas.microsoft.com/office/drawing/2014/main" val="4024104902"/>
                    </a:ext>
                  </a:extLst>
                </a:gridCol>
                <a:gridCol w="400262">
                  <a:extLst>
                    <a:ext uri="{9D8B030D-6E8A-4147-A177-3AD203B41FA5}">
                      <a16:colId xmlns:a16="http://schemas.microsoft.com/office/drawing/2014/main" val="3979925381"/>
                    </a:ext>
                  </a:extLst>
                </a:gridCol>
                <a:gridCol w="1222591">
                  <a:extLst>
                    <a:ext uri="{9D8B030D-6E8A-4147-A177-3AD203B41FA5}">
                      <a16:colId xmlns:a16="http://schemas.microsoft.com/office/drawing/2014/main" val="1852932758"/>
                    </a:ext>
                  </a:extLst>
                </a:gridCol>
              </a:tblGrid>
              <a:tr h="327134"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避難までの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目安と時間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（大雨の３～５日前）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（大雨の２日～半日前）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（大雨の数時間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r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～２時間程度前）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（最大２時間程度前）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災害発生</a:t>
                      </a: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又は切迫</a:t>
                      </a:r>
                      <a:endParaRPr kumimoji="1" lang="ja-JP" altLang="en-US" sz="1400" dirty="0"/>
                    </a:p>
                  </a:txBody>
                  <a:tcPr marL="60960" marR="60960" marT="30480" marB="3048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9809418"/>
                  </a:ext>
                </a:extLst>
              </a:tr>
              <a:tr h="402801">
                <a:tc gridSpan="2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雨風が強くなるまでに</a:t>
                      </a:r>
                      <a:endParaRPr kumimoji="1" lang="en-US" altLang="ja-JP" sz="10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準備を済ませておく時期</a:t>
                      </a:r>
                      <a:endParaRPr kumimoji="1" lang="en-US" altLang="ja-JP" sz="10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状況に応じて避難行動を開始する時期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117940"/>
                  </a:ext>
                </a:extLst>
              </a:tr>
              <a:tr h="661095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気象情報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・早期注意情報</a:t>
                      </a:r>
                      <a:endParaRPr kumimoji="1" lang="en-US" altLang="ja-JP" sz="11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l"/>
                      <a:r>
                        <a:rPr kumimoji="1" lang="ja-JP" altLang="en-US" sz="11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（警報級の可能性）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BB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</a:t>
                      </a:r>
                      <a:r>
                        <a:rPr kumimoji="1" lang="zh-TW" altLang="en-US" sz="11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大雨注意報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・大雨警報（土砂災害）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・土砂災害警戒情報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rgbClr val="7030A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警戒レベル４までに必ず避難！</a:t>
                      </a:r>
                    </a:p>
                  </a:txBody>
                  <a:tcPr marL="60960" marR="60960" marT="30480" marB="3048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・大雨特別警報</a:t>
                      </a:r>
                    </a:p>
                    <a:p>
                      <a:pPr algn="l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・氾濫発生情報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754331"/>
                  </a:ext>
                </a:extLst>
              </a:tr>
              <a:tr h="58158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警戒レベル</a:t>
                      </a:r>
                    </a:p>
                    <a:p>
                      <a:pPr algn="ctr"/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(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避難情報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)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レベル１</a:t>
                      </a:r>
                      <a:endParaRPr kumimoji="1" lang="ja-JP" altLang="en-US" sz="11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B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レベル２</a:t>
                      </a:r>
                    </a:p>
                    <a:p>
                      <a:pPr algn="ctr"/>
                      <a:r>
                        <a:rPr kumimoji="1" lang="ja-JP" altLang="en-US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注意呼びかけ</a:t>
                      </a:r>
                      <a:endParaRPr kumimoji="1" lang="zh-TW" altLang="en-US" sz="11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レベル３</a:t>
                      </a:r>
                    </a:p>
                    <a:p>
                      <a:pPr algn="ctr"/>
                      <a:r>
                        <a:rPr kumimoji="1" lang="ja-JP" altLang="en-US" sz="1400" b="1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高齢者等避難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レベル４</a:t>
                      </a: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避難指示</a:t>
                      </a:r>
                      <a:endParaRPr kumimoji="1" lang="ja-JP" altLang="en-US" sz="1100" b="1" dirty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dirty="0">
                          <a:solidFill>
                            <a:srgbClr val="7030A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警戒レベル４までに必ず避難！</a:t>
                      </a:r>
                    </a:p>
                  </a:txBody>
                  <a:tcPr marL="77423" marR="77423" marT="38711" marB="38711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レベル５</a:t>
                      </a:r>
                    </a:p>
                    <a:p>
                      <a:pPr algn="ctr"/>
                      <a:r>
                        <a:rPr kumimoji="1" lang="ja-JP" altLang="en-US" sz="13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緊急安全確保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672479"/>
                  </a:ext>
                </a:extLst>
              </a:tr>
              <a:tr h="1677061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行動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60960" marR="60960" marT="30480" marB="3048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自分・家族</a:t>
                      </a:r>
                    </a:p>
                  </a:txBody>
                  <a:tcPr marL="60960" marR="60960" marT="30480" marB="3048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□防災気象情報や避難情報を確認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□個別避難計画やハザードマップを確認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□避難場所への経路を確認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□家族・避難支援等実施者の予定や居場所、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連絡方法を確認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□非常用持出袋を確認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□避難場所への経路の再確認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□避難先の状況を確認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□携帯電話やバッテリーを　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□小さな落石等の前兆現象を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発見した場合は、直ちに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避難</a:t>
                      </a: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□避難開始</a:t>
                      </a:r>
                      <a:endParaRPr kumimoji="1" lang="ja-JP" altLang="en-US" sz="900" dirty="0"/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□避難完了</a:t>
                      </a: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命の危険</a:t>
                      </a:r>
                      <a:endParaRPr kumimoji="1" lang="en-US" altLang="ja-JP" sz="1600" b="1" dirty="0">
                        <a:solidFill>
                          <a:schemeClr val="bg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直ちに安全確保！</a:t>
                      </a:r>
                      <a:endParaRPr kumimoji="1" lang="ja-JP" altLang="en-US" sz="2000" dirty="0"/>
                    </a:p>
                  </a:txBody>
                  <a:tcPr marL="60960" marR="60960" marT="30480" marB="3048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40488"/>
                  </a:ext>
                </a:extLst>
              </a:tr>
              <a:tr h="156259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300" b="1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避難支援等実施者</a:t>
                      </a:r>
                    </a:p>
                  </a:txBody>
                  <a:tcPr marL="60960" marR="60960" marT="30480" marB="30480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□防災気象情報や避難情報の確認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ja-JP" altLang="en-US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□個別避難計画等で要支援者情報を確認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□要支援者へ事前連絡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□要支援者の避難場所への避難経路の確認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□避難場所への経路の再確認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□避難先の状況を確認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□支援のタイミング等の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確認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□移動車両等の手配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□要支援者に対する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移動支援開始</a:t>
                      </a: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□要支援者の避難支援完了</a:t>
                      </a:r>
                      <a:endParaRPr kumimoji="1" lang="en-US" altLang="ja-JP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5131332"/>
                  </a:ext>
                </a:extLst>
              </a:tr>
            </a:tbl>
          </a:graphicData>
        </a:graphic>
      </p:graphicFrame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572FB533-EE2E-43DD-82FE-3A4F068CF7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208265"/>
              </p:ext>
            </p:extLst>
          </p:nvPr>
        </p:nvGraphicFramePr>
        <p:xfrm>
          <a:off x="380998" y="301986"/>
          <a:ext cx="9963635" cy="651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3635">
                  <a:extLst>
                    <a:ext uri="{9D8B030D-6E8A-4147-A177-3AD203B41FA5}">
                      <a16:colId xmlns:a16="http://schemas.microsoft.com/office/drawing/2014/main" val="1139707147"/>
                    </a:ext>
                  </a:extLst>
                </a:gridCol>
              </a:tblGrid>
              <a:tr h="6519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31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　</a:t>
                      </a:r>
                      <a:r>
                        <a:rPr kumimoji="1" lang="ja-JP" altLang="en-US" sz="3100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土砂災害が発生する恐れのある場合</a:t>
                      </a:r>
                    </a:p>
                  </a:txBody>
                  <a:tcPr marL="71997" marR="71997" marT="35998" marB="3599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86433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D6EE6C0-8498-4089-A7B6-40B4935A82F0}"/>
              </a:ext>
            </a:extLst>
          </p:cNvPr>
          <p:cNvSpPr txBox="1"/>
          <p:nvPr/>
        </p:nvSpPr>
        <p:spPr>
          <a:xfrm>
            <a:off x="8676963" y="373183"/>
            <a:ext cx="1631930" cy="2377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945" dirty="0"/>
              <a:t>名前　</a:t>
            </a:r>
            <a:r>
              <a:rPr kumimoji="1" lang="ja-JP" altLang="en-US" sz="945" dirty="0">
                <a:solidFill>
                  <a:srgbClr val="FF0000"/>
                </a:solidFill>
              </a:rPr>
              <a:t>東京　太郎</a:t>
            </a:r>
            <a:endParaRPr kumimoji="1" lang="en-US" altLang="ja-JP" sz="945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682E49C-E472-4256-9BD2-C6C2391E52B5}"/>
              </a:ext>
            </a:extLst>
          </p:cNvPr>
          <p:cNvSpPr txBox="1"/>
          <p:nvPr/>
        </p:nvSpPr>
        <p:spPr>
          <a:xfrm>
            <a:off x="8676963" y="654311"/>
            <a:ext cx="1631930" cy="2377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945" dirty="0"/>
              <a:t>家族構成　</a:t>
            </a:r>
            <a:r>
              <a:rPr kumimoji="1" lang="ja-JP" altLang="en-US" sz="945" dirty="0">
                <a:solidFill>
                  <a:srgbClr val="FF0000"/>
                </a:solidFill>
              </a:rPr>
              <a:t>私、一郎、花子</a:t>
            </a:r>
            <a:endParaRPr kumimoji="1" lang="en-US" altLang="ja-JP" sz="945" dirty="0">
              <a:solidFill>
                <a:srgbClr val="FF0000"/>
              </a:solidFill>
            </a:endParaRPr>
          </a:p>
        </p:txBody>
      </p:sp>
      <p:graphicFrame>
        <p:nvGraphicFramePr>
          <p:cNvPr id="15" name="表 15">
            <a:extLst>
              <a:ext uri="{FF2B5EF4-FFF2-40B4-BE49-F238E27FC236}">
                <a16:creationId xmlns:a16="http://schemas.microsoft.com/office/drawing/2014/main" id="{DCA80BE3-B74B-4589-9F0E-F038B010FF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385231"/>
              </p:ext>
            </p:extLst>
          </p:nvPr>
        </p:nvGraphicFramePr>
        <p:xfrm>
          <a:off x="6135264" y="6222226"/>
          <a:ext cx="4209367" cy="1091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367">
                  <a:extLst>
                    <a:ext uri="{9D8B030D-6E8A-4147-A177-3AD203B41FA5}">
                      <a16:colId xmlns:a16="http://schemas.microsoft.com/office/drawing/2014/main" val="524860880"/>
                    </a:ext>
                  </a:extLst>
                </a:gridCol>
              </a:tblGrid>
              <a:tr h="1091483">
                <a:tc>
                  <a:txBody>
                    <a:bodyPr/>
                    <a:lstStyle/>
                    <a:p>
                      <a:pPr algn="ctr"/>
                      <a:endParaRPr kumimoji="1" lang="en-US" altLang="ja-JP" sz="800" dirty="0">
                        <a:solidFill>
                          <a:schemeClr val="tx1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災害関連情報</a:t>
                      </a:r>
                    </a:p>
                  </a:txBody>
                  <a:tcPr marL="71997" marR="71997" marT="35998" marB="359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583149"/>
                  </a:ext>
                </a:extLst>
              </a:tr>
            </a:tbl>
          </a:graphicData>
        </a:graphic>
      </p:graphicFrame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5AFCD203-E8BD-4997-A41D-EE5854DF92FC}"/>
              </a:ext>
            </a:extLst>
          </p:cNvPr>
          <p:cNvGrpSpPr/>
          <p:nvPr/>
        </p:nvGrpSpPr>
        <p:grpSpPr>
          <a:xfrm>
            <a:off x="7609947" y="6518508"/>
            <a:ext cx="1260000" cy="707886"/>
            <a:chOff x="7761596" y="6525676"/>
            <a:chExt cx="1260000" cy="707886"/>
          </a:xfrm>
        </p:grpSpPr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675A8C96-EE03-433E-96C6-039319553816}"/>
                </a:ext>
              </a:extLst>
            </p:cNvPr>
            <p:cNvSpPr txBox="1"/>
            <p:nvPr/>
          </p:nvSpPr>
          <p:spPr>
            <a:xfrm>
              <a:off x="7761596" y="6525676"/>
              <a:ext cx="1260000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marL="72000"/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お住いの地域の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大雨による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土砂災害発生の</a:t>
              </a:r>
              <a:endParaRPr kumimoji="1" lang="en-US" altLang="ja-JP" sz="6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危険度の高まり</a:t>
              </a:r>
              <a:endParaRPr kumimoji="1" lang="en-US" altLang="ja-JP" sz="6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を地図上で確認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できます。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algn="ctr">
                <a:lnSpc>
                  <a:spcPts val="1200"/>
                </a:lnSpc>
              </a:pPr>
              <a:r>
                <a:rPr kumimoji="1" lang="ja-JP" altLang="en-US" sz="7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「土砂キキクル</a:t>
              </a:r>
              <a:r>
                <a:rPr kumimoji="1" lang="en-US" altLang="ja-JP" sz="7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(</a:t>
              </a:r>
              <a:r>
                <a:rPr kumimoji="1" lang="ja-JP" altLang="en-US" sz="7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気象庁</a:t>
              </a:r>
              <a:r>
                <a:rPr kumimoji="1" lang="en-US" altLang="ja-JP" sz="7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)</a:t>
              </a:r>
              <a:r>
                <a:rPr kumimoji="1" lang="zh-TW" altLang="en-US" sz="7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」</a:t>
              </a:r>
            </a:p>
          </p:txBody>
        </p:sp>
        <p:pic>
          <p:nvPicPr>
            <p:cNvPr id="2" name="図 1">
              <a:extLst>
                <a:ext uri="{FF2B5EF4-FFF2-40B4-BE49-F238E27FC236}">
                  <a16:creationId xmlns:a16="http://schemas.microsoft.com/office/drawing/2014/main" id="{B0E42ED9-4BB0-49DF-A845-DDADDB39B3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76833" y="6531487"/>
              <a:ext cx="540000" cy="540000"/>
            </a:xfrm>
            <a:prstGeom prst="rect">
              <a:avLst/>
            </a:prstGeom>
          </p:spPr>
        </p:pic>
      </p:grpSp>
      <p:graphicFrame>
        <p:nvGraphicFramePr>
          <p:cNvPr id="30" name="表 29">
            <a:extLst>
              <a:ext uri="{FF2B5EF4-FFF2-40B4-BE49-F238E27FC236}">
                <a16:creationId xmlns:a16="http://schemas.microsoft.com/office/drawing/2014/main" id="{AA9CFC1C-9E96-4F7A-8438-1678AD06F1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534428"/>
              </p:ext>
            </p:extLst>
          </p:nvPr>
        </p:nvGraphicFramePr>
        <p:xfrm>
          <a:off x="375261" y="6219403"/>
          <a:ext cx="5760002" cy="10914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0805">
                  <a:extLst>
                    <a:ext uri="{9D8B030D-6E8A-4147-A177-3AD203B41FA5}">
                      <a16:colId xmlns:a16="http://schemas.microsoft.com/office/drawing/2014/main" val="1298320329"/>
                    </a:ext>
                  </a:extLst>
                </a:gridCol>
                <a:gridCol w="1377858">
                  <a:extLst>
                    <a:ext uri="{9D8B030D-6E8A-4147-A177-3AD203B41FA5}">
                      <a16:colId xmlns:a16="http://schemas.microsoft.com/office/drawing/2014/main" val="2287582104"/>
                    </a:ext>
                  </a:extLst>
                </a:gridCol>
                <a:gridCol w="861159">
                  <a:extLst>
                    <a:ext uri="{9D8B030D-6E8A-4147-A177-3AD203B41FA5}">
                      <a16:colId xmlns:a16="http://schemas.microsoft.com/office/drawing/2014/main" val="1985145734"/>
                    </a:ext>
                  </a:extLst>
                </a:gridCol>
                <a:gridCol w="1377858">
                  <a:extLst>
                    <a:ext uri="{9D8B030D-6E8A-4147-A177-3AD203B41FA5}">
                      <a16:colId xmlns:a16="http://schemas.microsoft.com/office/drawing/2014/main" val="3132518473"/>
                    </a:ext>
                  </a:extLst>
                </a:gridCol>
                <a:gridCol w="172232">
                  <a:extLst>
                    <a:ext uri="{9D8B030D-6E8A-4147-A177-3AD203B41FA5}">
                      <a16:colId xmlns:a16="http://schemas.microsoft.com/office/drawing/2014/main" val="2207422091"/>
                    </a:ext>
                  </a:extLst>
                </a:gridCol>
                <a:gridCol w="1377858">
                  <a:extLst>
                    <a:ext uri="{9D8B030D-6E8A-4147-A177-3AD203B41FA5}">
                      <a16:colId xmlns:a16="http://schemas.microsoft.com/office/drawing/2014/main" val="2378545398"/>
                    </a:ext>
                  </a:extLst>
                </a:gridCol>
                <a:gridCol w="172232">
                  <a:extLst>
                    <a:ext uri="{9D8B030D-6E8A-4147-A177-3AD203B41FA5}">
                      <a16:colId xmlns:a16="http://schemas.microsoft.com/office/drawing/2014/main" val="3553006027"/>
                    </a:ext>
                  </a:extLst>
                </a:gridCol>
              </a:tblGrid>
              <a:tr h="490499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避難</a:t>
                      </a:r>
                    </a:p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場所</a:t>
                      </a: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事前避難できる場所　</a:t>
                      </a: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指定避難所</a:t>
                      </a:r>
                      <a:endParaRPr kumimoji="1" lang="en-US" altLang="ja-JP" sz="1400" b="1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r>
                        <a:rPr kumimoji="1" lang="ja-JP" altLang="en-US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（一般避難所）</a:t>
                      </a: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福祉避難所</a:t>
                      </a: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491299"/>
                  </a:ext>
                </a:extLst>
              </a:tr>
              <a:tr h="600984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7423" marR="77423" marT="38711" marB="38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（例）親戚の家</a:t>
                      </a:r>
                      <a:endParaRPr kumimoji="1" lang="en-US" altLang="ja-JP" sz="1400" b="1" dirty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ctr"/>
                      <a:endParaRPr kumimoji="1" lang="ja-JP" altLang="en-US" sz="1400" b="1" dirty="0">
                        <a:solidFill>
                          <a:srgbClr val="FF0000"/>
                        </a:solidFill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早い段階で危険性の少ない場所に移動することが最も安全です。</a:t>
                      </a: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（例）○○小学校</a:t>
                      </a: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rgbClr val="FF0000"/>
                          </a:solidFill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（例）○○施設</a:t>
                      </a: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375415"/>
                  </a:ext>
                </a:extLst>
              </a:tr>
            </a:tbl>
          </a:graphicData>
        </a:graphic>
      </p:graphicFrame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6733E1FE-1D90-4593-86C8-D5803B5BB39A}"/>
              </a:ext>
            </a:extLst>
          </p:cNvPr>
          <p:cNvGrpSpPr/>
          <p:nvPr/>
        </p:nvGrpSpPr>
        <p:grpSpPr>
          <a:xfrm>
            <a:off x="6218410" y="6511727"/>
            <a:ext cx="1260000" cy="682366"/>
            <a:chOff x="6449160" y="6549687"/>
            <a:chExt cx="1260000" cy="767721"/>
          </a:xfrm>
        </p:grpSpPr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CFD02C59-DF51-4CBB-AFC6-2DAACA2B0B5B}"/>
                </a:ext>
              </a:extLst>
            </p:cNvPr>
            <p:cNvSpPr txBox="1"/>
            <p:nvPr/>
          </p:nvSpPr>
          <p:spPr>
            <a:xfrm>
              <a:off x="6449160" y="6549687"/>
              <a:ext cx="1260000" cy="7677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marL="72000"/>
              <a:r>
                <a:rPr kumimoji="1" lang="ja-JP" altLang="en-US" sz="600" b="1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大雨、洪水、</a:t>
              </a:r>
              <a:endParaRPr kumimoji="1" lang="en-US" altLang="ja-JP" sz="6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高潮など気象等</a:t>
              </a:r>
              <a:endParaRPr kumimoji="1" lang="en-US" altLang="ja-JP" sz="6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に関する東京都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の最新の警報・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注意報が確認で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きます。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>
                <a:lnSpc>
                  <a:spcPts val="1200"/>
                </a:lnSpc>
              </a:pPr>
              <a:r>
                <a:rPr kumimoji="1" lang="ja-JP" altLang="en-US" sz="7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「気象警報・注意報</a:t>
              </a:r>
              <a:r>
                <a:rPr kumimoji="1" lang="en-US" altLang="ja-JP" sz="7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(</a:t>
              </a:r>
              <a:r>
                <a:rPr kumimoji="1" lang="ja-JP" altLang="en-US" sz="7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気象庁</a:t>
              </a:r>
              <a:r>
                <a:rPr kumimoji="1" lang="en-US" altLang="ja-JP" sz="7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)</a:t>
              </a:r>
              <a:r>
                <a:rPr kumimoji="1" lang="ja-JP" altLang="en-US" sz="7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」</a:t>
              </a:r>
              <a:endParaRPr kumimoji="1" lang="en-US" altLang="ja-JP" sz="8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pic>
          <p:nvPicPr>
            <p:cNvPr id="33" name="図 32" descr="QR コード&#10;&#10;自動的に生成された説明">
              <a:extLst>
                <a:ext uri="{FF2B5EF4-FFF2-40B4-BE49-F238E27FC236}">
                  <a16:creationId xmlns:a16="http://schemas.microsoft.com/office/drawing/2014/main" id="{96815D42-F3EE-4381-A92C-E19586138114}"/>
                </a:ext>
              </a:extLst>
            </p:cNvPr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99232" y="6557316"/>
              <a:ext cx="540000" cy="607547"/>
            </a:xfrm>
            <a:prstGeom prst="rect">
              <a:avLst/>
            </a:prstGeom>
          </p:spPr>
        </p:pic>
      </p:grp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C3932461-C68F-4946-84F2-5E0D9815BF17}"/>
              </a:ext>
            </a:extLst>
          </p:cNvPr>
          <p:cNvGrpSpPr/>
          <p:nvPr/>
        </p:nvGrpSpPr>
        <p:grpSpPr>
          <a:xfrm>
            <a:off x="8978722" y="6509177"/>
            <a:ext cx="1260000" cy="707886"/>
            <a:chOff x="9041825" y="6533859"/>
            <a:chExt cx="1260000" cy="662428"/>
          </a:xfrm>
        </p:grpSpPr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5CFAC66D-DE68-4E4F-AC7C-523A3243D63D}"/>
                </a:ext>
              </a:extLst>
            </p:cNvPr>
            <p:cNvSpPr txBox="1"/>
            <p:nvPr/>
          </p:nvSpPr>
          <p:spPr>
            <a:xfrm>
              <a:off x="9041825" y="6533859"/>
              <a:ext cx="1260000" cy="66242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marL="72000"/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お住いの地域の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避難に関する</a:t>
              </a:r>
              <a:endParaRPr kumimoji="1" lang="en-US" altLang="ja-JP" sz="6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solidFill>
                    <a:srgbClr val="FF0000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情報は</a:t>
              </a:r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○○区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ホームページで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r>
                <a:rPr kumimoji="1" lang="ja-JP" altLang="en-US" sz="6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確認できます。</a:t>
              </a:r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marL="72000"/>
              <a:endParaRPr kumimoji="1" lang="en-US" altLang="ja-JP" sz="600" b="1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 algn="ctr">
                <a:lnSpc>
                  <a:spcPts val="1200"/>
                </a:lnSpc>
              </a:pPr>
              <a:r>
                <a:rPr kumimoji="1" lang="ja-JP" altLang="en-US" sz="7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「●●区ホームページ</a:t>
              </a:r>
              <a:r>
                <a:rPr kumimoji="1" lang="zh-TW" altLang="en-US" sz="7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」</a:t>
              </a: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CC9048A1-0844-43BA-BBFD-AE6B8C79C443}"/>
                </a:ext>
              </a:extLst>
            </p:cNvPr>
            <p:cNvSpPr txBox="1"/>
            <p:nvPr/>
          </p:nvSpPr>
          <p:spPr>
            <a:xfrm>
              <a:off x="9776673" y="6566557"/>
              <a:ext cx="468000" cy="43794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 anchor="ctr" anchorCtr="0">
              <a:spAutoFit/>
            </a:bodyPr>
            <a:lstStyle/>
            <a:p>
              <a:r>
                <a:rPr kumimoji="1"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二次元コード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3239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11124</TotalTime>
  <Words>1421</Words>
  <Application>Microsoft Office PowerPoint</Application>
  <PresentationFormat>ユーザー設定</PresentationFormat>
  <Paragraphs>353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BIZ UDPゴシック</vt:lpstr>
      <vt:lpstr>BIZ UDゴシック</vt:lpstr>
      <vt:lpstr>ＭＳ 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Keita ASAI</dc:creator>
  <cp:lastModifiedBy>takumi_ohkuma</cp:lastModifiedBy>
  <cp:revision>662</cp:revision>
  <cp:lastPrinted>2024-02-15T12:42:37Z</cp:lastPrinted>
  <dcterms:created xsi:type="dcterms:W3CDTF">2021-12-16T04:35:56Z</dcterms:created>
  <dcterms:modified xsi:type="dcterms:W3CDTF">2024-04-09T05:10:16Z</dcterms:modified>
</cp:coreProperties>
</file>