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sldIdLst>
    <p:sldId id="272" r:id="rId5"/>
    <p:sldId id="283" r:id="rId6"/>
    <p:sldId id="287" r:id="rId7"/>
    <p:sldId id="265" r:id="rId8"/>
    <p:sldId id="257" r:id="rId9"/>
    <p:sldId id="258" r:id="rId10"/>
    <p:sldId id="259" r:id="rId11"/>
    <p:sldId id="260" r:id="rId12"/>
    <p:sldId id="261" r:id="rId13"/>
    <p:sldId id="262" r:id="rId14"/>
    <p:sldId id="288" r:id="rId15"/>
    <p:sldId id="263" r:id="rId16"/>
    <p:sldId id="284" r:id="rId17"/>
    <p:sldId id="268" r:id="rId18"/>
    <p:sldId id="274" r:id="rId19"/>
    <p:sldId id="269" r:id="rId20"/>
    <p:sldId id="266" r:id="rId21"/>
    <p:sldId id="270" r:id="rId22"/>
    <p:sldId id="276" r:id="rId23"/>
    <p:sldId id="277" r:id="rId24"/>
    <p:sldId id="278" r:id="rId25"/>
    <p:sldId id="285" r:id="rId26"/>
    <p:sldId id="286" r:id="rId27"/>
    <p:sldId id="279" r:id="rId28"/>
    <p:sldId id="280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目次" id="{8D7B38E1-AF79-4F1F-9C03-7A1EF9F51988}">
          <p14:sldIdLst>
            <p14:sldId id="272"/>
          </p14:sldIdLst>
        </p14:section>
        <p14:section name="交付申請の流れ" id="{34395CAA-7B80-41B8-BE71-EC3E7D875469}">
          <p14:sldIdLst>
            <p14:sldId id="283"/>
          </p14:sldIdLst>
        </p14:section>
        <p14:section name="事前申請" id="{2882A5F9-DF31-4933-AD0F-D0D480632189}">
          <p14:sldIdLst>
            <p14:sldId id="287"/>
            <p14:sldId id="265"/>
            <p14:sldId id="257"/>
            <p14:sldId id="258"/>
            <p14:sldId id="259"/>
            <p14:sldId id="260"/>
            <p14:sldId id="261"/>
            <p14:sldId id="262"/>
            <p14:sldId id="288"/>
            <p14:sldId id="263"/>
            <p14:sldId id="284"/>
          </p14:sldIdLst>
        </p14:section>
        <p14:section name="交付申請書類の提出" id="{3D22AFBD-EAFE-4A13-A689-76A62DDFA389}">
          <p14:sldIdLst>
            <p14:sldId id="268"/>
          </p14:sldIdLst>
        </p14:section>
        <p14:section name="交付申請書類の提出_郵送の場合" id="{5BF9D81A-387B-4068-8C22-9D1BD2F2362B}">
          <p14:sldIdLst>
            <p14:sldId id="274"/>
            <p14:sldId id="269"/>
            <p14:sldId id="266"/>
            <p14:sldId id="270"/>
          </p14:sldIdLst>
        </p14:section>
        <p14:section name="交付申請書類の提出_jGrantsの場合" id="{FC6DB8D4-F94C-4A8C-8B48-E3F0CD36B949}">
          <p14:sldIdLst>
            <p14:sldId id="276"/>
            <p14:sldId id="277"/>
            <p14:sldId id="278"/>
            <p14:sldId id="285"/>
            <p14:sldId id="286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AE3F3"/>
    <a:srgbClr val="CCCCF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1D8A25-7729-FCC0-D9E9-ECAF027C6724}" v="20" dt="2024-12-23T03:46:13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046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浅染　太一" userId="S::t0535339@taims.metro.tokyo.jp::e636c72e-c175-4357-b412-d0f9c3f4cf75" providerId="AD" clId="Web-{97DEA5C9-8C09-29D1-F8D4-42D749CAAB2A}"/>
    <pc:docChg chg="modSld sldOrd">
      <pc:chgData name="浅染　太一" userId="S::t0535339@taims.metro.tokyo.jp::e636c72e-c175-4357-b412-d0f9c3f4cf75" providerId="AD" clId="Web-{97DEA5C9-8C09-29D1-F8D4-42D749CAAB2A}" dt="2024-11-08T10:28:22.565" v="171" actId="20577"/>
      <pc:docMkLst>
        <pc:docMk/>
      </pc:docMkLst>
      <pc:sldChg chg="modSp">
        <pc:chgData name="浅染　太一" userId="S::t0535339@taims.metro.tokyo.jp::e636c72e-c175-4357-b412-d0f9c3f4cf75" providerId="AD" clId="Web-{97DEA5C9-8C09-29D1-F8D4-42D749CAAB2A}" dt="2024-11-08T09:33:25.282" v="93" actId="20577"/>
        <pc:sldMkLst>
          <pc:docMk/>
          <pc:sldMk cId="92399202" sldId="257"/>
        </pc:sldMkLst>
        <pc:spChg chg="mod">
          <ac:chgData name="浅染　太一" userId="S::t0535339@taims.metro.tokyo.jp::e636c72e-c175-4357-b412-d0f9c3f4cf75" providerId="AD" clId="Web-{97DEA5C9-8C09-29D1-F8D4-42D749CAAB2A}" dt="2024-11-08T09:33:25.282" v="93" actId="20577"/>
          <ac:spMkLst>
            <pc:docMk/>
            <pc:sldMk cId="92399202" sldId="257"/>
            <ac:spMk id="14" creationId="{5E42B329-8C76-4748-B9B9-BAD05900CD5D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33:28.954" v="95" actId="20577"/>
        <pc:sldMkLst>
          <pc:docMk/>
          <pc:sldMk cId="3790416080" sldId="258"/>
        </pc:sldMkLst>
        <pc:spChg chg="mod">
          <ac:chgData name="浅染　太一" userId="S::t0535339@taims.metro.tokyo.jp::e636c72e-c175-4357-b412-d0f9c3f4cf75" providerId="AD" clId="Web-{97DEA5C9-8C09-29D1-F8D4-42D749CAAB2A}" dt="2024-11-08T09:33:28.954" v="95" actId="20577"/>
          <ac:spMkLst>
            <pc:docMk/>
            <pc:sldMk cId="3790416080" sldId="258"/>
            <ac:spMk id="15" creationId="{5E42B329-8C76-4748-B9B9-BAD05900CD5D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33:34.235" v="97" actId="20577"/>
        <pc:sldMkLst>
          <pc:docMk/>
          <pc:sldMk cId="3229172479" sldId="259"/>
        </pc:sldMkLst>
        <pc:spChg chg="mod">
          <ac:chgData name="浅染　太一" userId="S::t0535339@taims.metro.tokyo.jp::e636c72e-c175-4357-b412-d0f9c3f4cf75" providerId="AD" clId="Web-{97DEA5C9-8C09-29D1-F8D4-42D749CAAB2A}" dt="2024-11-08T09:33:34.235" v="97" actId="20577"/>
          <ac:spMkLst>
            <pc:docMk/>
            <pc:sldMk cId="3229172479" sldId="259"/>
            <ac:spMk id="26" creationId="{5E42B329-8C76-4748-B9B9-BAD05900CD5D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33:38.532" v="99" actId="20577"/>
        <pc:sldMkLst>
          <pc:docMk/>
          <pc:sldMk cId="1158130264" sldId="260"/>
        </pc:sldMkLst>
        <pc:spChg chg="mod">
          <ac:chgData name="浅染　太一" userId="S::t0535339@taims.metro.tokyo.jp::e636c72e-c175-4357-b412-d0f9c3f4cf75" providerId="AD" clId="Web-{97DEA5C9-8C09-29D1-F8D4-42D749CAAB2A}" dt="2024-11-08T09:33:38.532" v="99" actId="20577"/>
          <ac:spMkLst>
            <pc:docMk/>
            <pc:sldMk cId="1158130264" sldId="260"/>
            <ac:spMk id="19" creationId="{5E42B329-8C76-4748-B9B9-BAD05900CD5D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33:41.767" v="101" actId="20577"/>
        <pc:sldMkLst>
          <pc:docMk/>
          <pc:sldMk cId="1211838524" sldId="261"/>
        </pc:sldMkLst>
        <pc:spChg chg="mod">
          <ac:chgData name="浅染　太一" userId="S::t0535339@taims.metro.tokyo.jp::e636c72e-c175-4357-b412-d0f9c3f4cf75" providerId="AD" clId="Web-{97DEA5C9-8C09-29D1-F8D4-42D749CAAB2A}" dt="2024-11-08T09:33:41.767" v="101" actId="20577"/>
          <ac:spMkLst>
            <pc:docMk/>
            <pc:sldMk cId="1211838524" sldId="261"/>
            <ac:spMk id="25" creationId="{5E42B329-8C76-4748-B9B9-BAD05900CD5D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33:49.923" v="104" actId="14100"/>
        <pc:sldMkLst>
          <pc:docMk/>
          <pc:sldMk cId="2487489482" sldId="262"/>
        </pc:sldMkLst>
        <pc:spChg chg="mod">
          <ac:chgData name="浅染　太一" userId="S::t0535339@taims.metro.tokyo.jp::e636c72e-c175-4357-b412-d0f9c3f4cf75" providerId="AD" clId="Web-{97DEA5C9-8C09-29D1-F8D4-42D749CAAB2A}" dt="2024-11-08T09:33:49.923" v="104" actId="14100"/>
          <ac:spMkLst>
            <pc:docMk/>
            <pc:sldMk cId="2487489482" sldId="262"/>
            <ac:spMk id="16" creationId="{5E42B329-8C76-4748-B9B9-BAD05900CD5D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34:02.127" v="105" actId="20577"/>
        <pc:sldMkLst>
          <pc:docMk/>
          <pc:sldMk cId="783825248" sldId="263"/>
        </pc:sldMkLst>
        <pc:spChg chg="mod">
          <ac:chgData name="浅染　太一" userId="S::t0535339@taims.metro.tokyo.jp::e636c72e-c175-4357-b412-d0f9c3f4cf75" providerId="AD" clId="Web-{97DEA5C9-8C09-29D1-F8D4-42D749CAAB2A}" dt="2024-11-08T09:34:02.127" v="105" actId="20577"/>
          <ac:spMkLst>
            <pc:docMk/>
            <pc:sldMk cId="783825248" sldId="263"/>
            <ac:spMk id="25" creationId="{5E42B329-8C76-4748-B9B9-BAD05900CD5D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33:20.423" v="91" actId="20577"/>
        <pc:sldMkLst>
          <pc:docMk/>
          <pc:sldMk cId="923592998" sldId="265"/>
        </pc:sldMkLst>
        <pc:spChg chg="mod">
          <ac:chgData name="浅染　太一" userId="S::t0535339@taims.metro.tokyo.jp::e636c72e-c175-4357-b412-d0f9c3f4cf75" providerId="AD" clId="Web-{97DEA5C9-8C09-29D1-F8D4-42D749CAAB2A}" dt="2024-11-08T09:33:20.423" v="91" actId="20577"/>
          <ac:spMkLst>
            <pc:docMk/>
            <pc:sldMk cId="923592998" sldId="265"/>
            <ac:spMk id="22" creationId="{5E42B329-8C76-4748-B9B9-BAD05900CD5D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36:03.036" v="126" actId="20577"/>
        <pc:sldMkLst>
          <pc:docMk/>
          <pc:sldMk cId="1917848287" sldId="266"/>
        </pc:sldMkLst>
        <pc:spChg chg="mod">
          <ac:chgData name="浅染　太一" userId="S::t0535339@taims.metro.tokyo.jp::e636c72e-c175-4357-b412-d0f9c3f4cf75" providerId="AD" clId="Web-{97DEA5C9-8C09-29D1-F8D4-42D749CAAB2A}" dt="2024-11-08T09:36:03.036" v="126" actId="20577"/>
          <ac:spMkLst>
            <pc:docMk/>
            <pc:sldMk cId="1917848287" sldId="266"/>
            <ac:spMk id="4" creationId="{A2363E76-1D33-3417-078F-2EAC37145310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39:59.198" v="156" actId="20577"/>
        <pc:sldMkLst>
          <pc:docMk/>
          <pc:sldMk cId="3854836474" sldId="268"/>
        </pc:sldMkLst>
        <pc:spChg chg="mod">
          <ac:chgData name="浅染　太一" userId="S::t0535339@taims.metro.tokyo.jp::e636c72e-c175-4357-b412-d0f9c3f4cf75" providerId="AD" clId="Web-{97DEA5C9-8C09-29D1-F8D4-42D749CAAB2A}" dt="2024-11-08T09:33:08.813" v="90" actId="20577"/>
          <ac:spMkLst>
            <pc:docMk/>
            <pc:sldMk cId="3854836474" sldId="268"/>
            <ac:spMk id="5" creationId="{CD803B40-904F-05DE-2186-E81EEC7F72CC}"/>
          </ac:spMkLst>
        </pc:spChg>
        <pc:spChg chg="mod">
          <ac:chgData name="浅染　太一" userId="S::t0535339@taims.metro.tokyo.jp::e636c72e-c175-4357-b412-d0f9c3f4cf75" providerId="AD" clId="Web-{97DEA5C9-8C09-29D1-F8D4-42D749CAAB2A}" dt="2024-11-08T09:39:42.994" v="152"/>
          <ac:spMkLst>
            <pc:docMk/>
            <pc:sldMk cId="3854836474" sldId="268"/>
            <ac:spMk id="16" creationId="{5D993C20-93DA-E7F1-FF6A-B11D925435C7}"/>
          </ac:spMkLst>
        </pc:spChg>
        <pc:spChg chg="mod">
          <ac:chgData name="浅染　太一" userId="S::t0535339@taims.metro.tokyo.jp::e636c72e-c175-4357-b412-d0f9c3f4cf75" providerId="AD" clId="Web-{97DEA5C9-8C09-29D1-F8D4-42D749CAAB2A}" dt="2024-11-08T09:39:55.338" v="155" actId="20577"/>
          <ac:spMkLst>
            <pc:docMk/>
            <pc:sldMk cId="3854836474" sldId="268"/>
            <ac:spMk id="17" creationId="{9B3BCD97-E31E-272C-307F-E85822D644B8}"/>
          </ac:spMkLst>
        </pc:spChg>
        <pc:spChg chg="mod">
          <ac:chgData name="浅染　太一" userId="S::t0535339@taims.metro.tokyo.jp::e636c72e-c175-4357-b412-d0f9c3f4cf75" providerId="AD" clId="Web-{97DEA5C9-8C09-29D1-F8D4-42D749CAAB2A}" dt="2024-11-08T09:39:59.198" v="156" actId="20577"/>
          <ac:spMkLst>
            <pc:docMk/>
            <pc:sldMk cId="3854836474" sldId="268"/>
            <ac:spMk id="19" creationId="{BC42EDD3-2D53-45E8-02C2-39F67B4C8D45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35:56.723" v="125" actId="20577"/>
        <pc:sldMkLst>
          <pc:docMk/>
          <pc:sldMk cId="2035514087" sldId="269"/>
        </pc:sldMkLst>
        <pc:spChg chg="mod">
          <ac:chgData name="浅染　太一" userId="S::t0535339@taims.metro.tokyo.jp::e636c72e-c175-4357-b412-d0f9c3f4cf75" providerId="AD" clId="Web-{97DEA5C9-8C09-29D1-F8D4-42D749CAAB2A}" dt="2024-11-08T09:35:56.723" v="125" actId="20577"/>
          <ac:spMkLst>
            <pc:docMk/>
            <pc:sldMk cId="2035514087" sldId="269"/>
            <ac:spMk id="5" creationId="{3CAD5DC1-57BB-8FB9-9450-39BC7F8A86A6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40:58.012" v="159" actId="20577"/>
        <pc:sldMkLst>
          <pc:docMk/>
          <pc:sldMk cId="1434793222" sldId="270"/>
        </pc:sldMkLst>
        <pc:spChg chg="mod">
          <ac:chgData name="浅染　太一" userId="S::t0535339@taims.metro.tokyo.jp::e636c72e-c175-4357-b412-d0f9c3f4cf75" providerId="AD" clId="Web-{97DEA5C9-8C09-29D1-F8D4-42D749CAAB2A}" dt="2024-11-08T09:36:07.723" v="127" actId="20577"/>
          <ac:spMkLst>
            <pc:docMk/>
            <pc:sldMk cId="1434793222" sldId="270"/>
            <ac:spMk id="5" creationId="{2AD2E170-B943-95EC-D8E1-D3F282B0D078}"/>
          </ac:spMkLst>
        </pc:spChg>
        <pc:spChg chg="mod">
          <ac:chgData name="浅染　太一" userId="S::t0535339@taims.metro.tokyo.jp::e636c72e-c175-4357-b412-d0f9c3f4cf75" providerId="AD" clId="Web-{97DEA5C9-8C09-29D1-F8D4-42D749CAAB2A}" dt="2024-11-08T09:40:58.012" v="159" actId="20577"/>
          <ac:spMkLst>
            <pc:docMk/>
            <pc:sldMk cId="1434793222" sldId="270"/>
            <ac:spMk id="31" creationId="{CC0FA885-E512-4F35-99D3-CDD9C8ED5A0F}"/>
          </ac:spMkLst>
        </pc:spChg>
        <pc:spChg chg="mod">
          <ac:chgData name="浅染　太一" userId="S::t0535339@taims.metro.tokyo.jp::e636c72e-c175-4357-b412-d0f9c3f4cf75" providerId="AD" clId="Web-{97DEA5C9-8C09-29D1-F8D4-42D749CAAB2A}" dt="2024-11-08T08:46:56.121" v="74" actId="1076"/>
          <ac:spMkLst>
            <pc:docMk/>
            <pc:sldMk cId="1434793222" sldId="270"/>
            <ac:spMk id="32" creationId="{CC0FA885-E512-4F35-99D3-CDD9C8ED5A0F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38:52.571" v="151" actId="20577"/>
        <pc:sldMkLst>
          <pc:docMk/>
          <pc:sldMk cId="3087787356" sldId="272"/>
        </pc:sldMkLst>
        <pc:spChg chg="mod">
          <ac:chgData name="浅染　太一" userId="S::t0535339@taims.metro.tokyo.jp::e636c72e-c175-4357-b412-d0f9c3f4cf75" providerId="AD" clId="Web-{97DEA5C9-8C09-29D1-F8D4-42D749CAAB2A}" dt="2024-11-08T09:38:52.571" v="151" actId="20577"/>
          <ac:spMkLst>
            <pc:docMk/>
            <pc:sldMk cId="3087787356" sldId="272"/>
            <ac:spMk id="6" creationId="{00000000-0000-0000-0000-000000000000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35:37.817" v="122" actId="20577"/>
        <pc:sldMkLst>
          <pc:docMk/>
          <pc:sldMk cId="1990210867" sldId="274"/>
        </pc:sldMkLst>
        <pc:spChg chg="mod">
          <ac:chgData name="浅染　太一" userId="S::t0535339@taims.metro.tokyo.jp::e636c72e-c175-4357-b412-d0f9c3f4cf75" providerId="AD" clId="Web-{97DEA5C9-8C09-29D1-F8D4-42D749CAAB2A}" dt="2024-11-08T09:35:37.817" v="122" actId="20577"/>
          <ac:spMkLst>
            <pc:docMk/>
            <pc:sldMk cId="1990210867" sldId="274"/>
            <ac:spMk id="3" creationId="{5AB6CE9D-54EA-508A-2FF1-70E214366D05}"/>
          </ac:spMkLst>
        </pc:spChg>
      </pc:sldChg>
      <pc:sldChg chg="addSp delSp modSp">
        <pc:chgData name="浅染　太一" userId="S::t0535339@taims.metro.tokyo.jp::e636c72e-c175-4357-b412-d0f9c3f4cf75" providerId="AD" clId="Web-{97DEA5C9-8C09-29D1-F8D4-42D749CAAB2A}" dt="2024-11-08T09:36:11.849" v="128" actId="20577"/>
        <pc:sldMkLst>
          <pc:docMk/>
          <pc:sldMk cId="3877643153" sldId="276"/>
        </pc:sldMkLst>
        <pc:spChg chg="add del mod">
          <ac:chgData name="浅染　太一" userId="S::t0535339@taims.metro.tokyo.jp::e636c72e-c175-4357-b412-d0f9c3f4cf75" providerId="AD" clId="Web-{97DEA5C9-8C09-29D1-F8D4-42D749CAAB2A}" dt="2024-11-08T08:51:10.455" v="78"/>
          <ac:spMkLst>
            <pc:docMk/>
            <pc:sldMk cId="3877643153" sldId="276"/>
            <ac:spMk id="2" creationId="{CC0FA885-E512-4F35-99D3-CDD9C8ED5A0F}"/>
          </ac:spMkLst>
        </pc:spChg>
        <pc:spChg chg="mod">
          <ac:chgData name="浅染　太一" userId="S::t0535339@taims.metro.tokyo.jp::e636c72e-c175-4357-b412-d0f9c3f4cf75" providerId="AD" clId="Web-{97DEA5C9-8C09-29D1-F8D4-42D749CAAB2A}" dt="2024-11-08T09:36:11.849" v="128" actId="20577"/>
          <ac:spMkLst>
            <pc:docMk/>
            <pc:sldMk cId="3877643153" sldId="276"/>
            <ac:spMk id="3" creationId="{1DD3BBD5-F622-5A86-AB44-BCE01FDDD900}"/>
          </ac:spMkLst>
        </pc:spChg>
        <pc:spChg chg="add">
          <ac:chgData name="浅染　太一" userId="S::t0535339@taims.metro.tokyo.jp::e636c72e-c175-4357-b412-d0f9c3f4cf75" providerId="AD" clId="Web-{97DEA5C9-8C09-29D1-F8D4-42D749CAAB2A}" dt="2024-11-08T08:52:04.675" v="82"/>
          <ac:spMkLst>
            <pc:docMk/>
            <pc:sldMk cId="3877643153" sldId="276"/>
            <ac:spMk id="4" creationId="{CC0FA885-E512-4F35-99D3-CDD9C8ED5A0F}"/>
          </ac:spMkLst>
        </pc:spChg>
        <pc:spChg chg="topLvl">
          <ac:chgData name="浅染　太一" userId="S::t0535339@taims.metro.tokyo.jp::e636c72e-c175-4357-b412-d0f9c3f4cf75" providerId="AD" clId="Web-{97DEA5C9-8C09-29D1-F8D4-42D749CAAB2A}" dt="2024-11-08T08:51:35.143" v="81"/>
          <ac:spMkLst>
            <pc:docMk/>
            <pc:sldMk cId="3877643153" sldId="276"/>
            <ac:spMk id="22" creationId="{00000000-0000-0000-0000-000000000000}"/>
          </ac:spMkLst>
        </pc:spChg>
        <pc:spChg chg="del mod topLvl">
          <ac:chgData name="浅染　太一" userId="S::t0535339@taims.metro.tokyo.jp::e636c72e-c175-4357-b412-d0f9c3f4cf75" providerId="AD" clId="Web-{97DEA5C9-8C09-29D1-F8D4-42D749CAAB2A}" dt="2024-11-08T08:51:35.143" v="81"/>
          <ac:spMkLst>
            <pc:docMk/>
            <pc:sldMk cId="3877643153" sldId="276"/>
            <ac:spMk id="31" creationId="{CC0FA885-E512-4F35-99D3-CDD9C8ED5A0F}"/>
          </ac:spMkLst>
        </pc:spChg>
        <pc:grpChg chg="del">
          <ac:chgData name="浅染　太一" userId="S::t0535339@taims.metro.tokyo.jp::e636c72e-c175-4357-b412-d0f9c3f4cf75" providerId="AD" clId="Web-{97DEA5C9-8C09-29D1-F8D4-42D749CAAB2A}" dt="2024-11-08T08:51:35.143" v="81"/>
          <ac:grpSpMkLst>
            <pc:docMk/>
            <pc:sldMk cId="3877643153" sldId="276"/>
            <ac:grpSpMk id="20" creationId="{00000000-0000-0000-0000-000000000000}"/>
          </ac:grpSpMkLst>
        </pc:grpChg>
      </pc:sldChg>
      <pc:sldChg chg="modSp">
        <pc:chgData name="浅染　太一" userId="S::t0535339@taims.metro.tokyo.jp::e636c72e-c175-4357-b412-d0f9c3f4cf75" providerId="AD" clId="Web-{97DEA5C9-8C09-29D1-F8D4-42D749CAAB2A}" dt="2024-11-08T09:36:17.630" v="129" actId="20577"/>
        <pc:sldMkLst>
          <pc:docMk/>
          <pc:sldMk cId="1127881516" sldId="277"/>
        </pc:sldMkLst>
        <pc:spChg chg="mod">
          <ac:chgData name="浅染　太一" userId="S::t0535339@taims.metro.tokyo.jp::e636c72e-c175-4357-b412-d0f9c3f4cf75" providerId="AD" clId="Web-{97DEA5C9-8C09-29D1-F8D4-42D749CAAB2A}" dt="2024-11-08T09:36:17.630" v="129" actId="20577"/>
          <ac:spMkLst>
            <pc:docMk/>
            <pc:sldMk cId="1127881516" sldId="277"/>
            <ac:spMk id="14" creationId="{6CF6329D-F0AA-BECE-B18E-B6E4D61B4CF5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36:26.552" v="131" actId="20577"/>
        <pc:sldMkLst>
          <pc:docMk/>
          <pc:sldMk cId="3353207524" sldId="278"/>
        </pc:sldMkLst>
        <pc:spChg chg="mod">
          <ac:chgData name="浅染　太一" userId="S::t0535339@taims.metro.tokyo.jp::e636c72e-c175-4357-b412-d0f9c3f4cf75" providerId="AD" clId="Web-{97DEA5C9-8C09-29D1-F8D4-42D749CAAB2A}" dt="2024-11-08T09:36:26.552" v="131" actId="20577"/>
          <ac:spMkLst>
            <pc:docMk/>
            <pc:sldMk cId="3353207524" sldId="278"/>
            <ac:spMk id="6" creationId="{6C38C934-5855-BE4D-C1CC-FBDCCBF573B5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10:25:20.295" v="169" actId="20577"/>
        <pc:sldMkLst>
          <pc:docMk/>
          <pc:sldMk cId="2549308975" sldId="279"/>
        </pc:sldMkLst>
        <pc:spChg chg="mod">
          <ac:chgData name="浅染　太一" userId="S::t0535339@taims.metro.tokyo.jp::e636c72e-c175-4357-b412-d0f9c3f4cf75" providerId="AD" clId="Web-{97DEA5C9-8C09-29D1-F8D4-42D749CAAB2A}" dt="2024-11-08T09:36:39.959" v="134" actId="20577"/>
          <ac:spMkLst>
            <pc:docMk/>
            <pc:sldMk cId="2549308975" sldId="279"/>
            <ac:spMk id="8" creationId="{3FF65173-45C6-2B40-595A-B4F7295942A2}"/>
          </ac:spMkLst>
        </pc:spChg>
        <pc:spChg chg="mod">
          <ac:chgData name="浅染　太一" userId="S::t0535339@taims.metro.tokyo.jp::e636c72e-c175-4357-b412-d0f9c3f4cf75" providerId="AD" clId="Web-{97DEA5C9-8C09-29D1-F8D4-42D749CAAB2A}" dt="2024-11-08T10:25:20.295" v="169" actId="20577"/>
          <ac:spMkLst>
            <pc:docMk/>
            <pc:sldMk cId="2549308975" sldId="279"/>
            <ac:spMk id="16" creationId="{CC0FA885-E512-4F35-99D3-CDD9C8ED5A0F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10:02:12.480" v="165" actId="20577"/>
        <pc:sldMkLst>
          <pc:docMk/>
          <pc:sldMk cId="683036457" sldId="280"/>
        </pc:sldMkLst>
        <pc:spChg chg="mod">
          <ac:chgData name="浅染　太一" userId="S::t0535339@taims.metro.tokyo.jp::e636c72e-c175-4357-b412-d0f9c3f4cf75" providerId="AD" clId="Web-{97DEA5C9-8C09-29D1-F8D4-42D749CAAB2A}" dt="2024-11-08T09:36:46.037" v="135" actId="20577"/>
          <ac:spMkLst>
            <pc:docMk/>
            <pc:sldMk cId="683036457" sldId="280"/>
            <ac:spMk id="5" creationId="{519B1F79-970D-8CAB-A801-13097FB90B23}"/>
          </ac:spMkLst>
        </pc:spChg>
        <pc:spChg chg="mod">
          <ac:chgData name="浅染　太一" userId="S::t0535339@taims.metro.tokyo.jp::e636c72e-c175-4357-b412-d0f9c3f4cf75" providerId="AD" clId="Web-{97DEA5C9-8C09-29D1-F8D4-42D749CAAB2A}" dt="2024-11-08T10:02:12.480" v="165" actId="20577"/>
          <ac:spMkLst>
            <pc:docMk/>
            <pc:sldMk cId="683036457" sldId="280"/>
            <ac:spMk id="29" creationId="{CC0FA885-E512-4F35-99D3-CDD9C8ED5A0F}"/>
          </ac:spMkLst>
        </pc:spChg>
      </pc:sldChg>
      <pc:sldChg chg="modSp ord">
        <pc:chgData name="浅染　太一" userId="S::t0535339@taims.metro.tokyo.jp::e636c72e-c175-4357-b412-d0f9c3f4cf75" providerId="AD" clId="Web-{97DEA5C9-8C09-29D1-F8D4-42D749CAAB2A}" dt="2024-11-08T09:37:21.866" v="140" actId="20577"/>
        <pc:sldMkLst>
          <pc:docMk/>
          <pc:sldMk cId="3681715752" sldId="281"/>
        </pc:sldMkLst>
        <pc:spChg chg="mod">
          <ac:chgData name="浅染　太一" userId="S::t0535339@taims.metro.tokyo.jp::e636c72e-c175-4357-b412-d0f9c3f4cf75" providerId="AD" clId="Web-{97DEA5C9-8C09-29D1-F8D4-42D749CAAB2A}" dt="2024-11-08T09:36:49.896" v="136" actId="20577"/>
          <ac:spMkLst>
            <pc:docMk/>
            <pc:sldMk cId="3681715752" sldId="281"/>
            <ac:spMk id="4" creationId="{C3199339-7FBB-0AAF-388E-6377798E59BA}"/>
          </ac:spMkLst>
        </pc:spChg>
        <pc:spChg chg="mod">
          <ac:chgData name="浅染　太一" userId="S::t0535339@taims.metro.tokyo.jp::e636c72e-c175-4357-b412-d0f9c3f4cf75" providerId="AD" clId="Web-{97DEA5C9-8C09-29D1-F8D4-42D749CAAB2A}" dt="2024-11-08T09:37:21.866" v="140" actId="20577"/>
          <ac:spMkLst>
            <pc:docMk/>
            <pc:sldMk cId="3681715752" sldId="281"/>
            <ac:spMk id="12" creationId="{5E42B329-8C76-4748-B9B9-BAD05900CD5D}"/>
          </ac:spMkLst>
        </pc:spChg>
      </pc:sldChg>
      <pc:sldChg chg="addSp delSp modSp">
        <pc:chgData name="浅染　太一" userId="S::t0535339@taims.metro.tokyo.jp::e636c72e-c175-4357-b412-d0f9c3f4cf75" providerId="AD" clId="Web-{97DEA5C9-8C09-29D1-F8D4-42D749CAAB2A}" dt="2024-11-08T09:41:49.872" v="162" actId="20577"/>
        <pc:sldMkLst>
          <pc:docMk/>
          <pc:sldMk cId="2915584075" sldId="282"/>
        </pc:sldMkLst>
        <pc:spChg chg="add">
          <ac:chgData name="浅染　太一" userId="S::t0535339@taims.metro.tokyo.jp::e636c72e-c175-4357-b412-d0f9c3f4cf75" providerId="AD" clId="Web-{97DEA5C9-8C09-29D1-F8D4-42D749CAAB2A}" dt="2024-11-08T08:53:22.036" v="87"/>
          <ac:spMkLst>
            <pc:docMk/>
            <pc:sldMk cId="2915584075" sldId="282"/>
            <ac:spMk id="3" creationId="{CC0FA885-E512-4F35-99D3-CDD9C8ED5A0F}"/>
          </ac:spMkLst>
        </pc:spChg>
        <pc:spChg chg="mod">
          <ac:chgData name="浅染　太一" userId="S::t0535339@taims.metro.tokyo.jp::e636c72e-c175-4357-b412-d0f9c3f4cf75" providerId="AD" clId="Web-{97DEA5C9-8C09-29D1-F8D4-42D749CAAB2A}" dt="2024-11-08T09:36:53.834" v="137" actId="20577"/>
          <ac:spMkLst>
            <pc:docMk/>
            <pc:sldMk cId="2915584075" sldId="282"/>
            <ac:spMk id="5" creationId="{E344752C-E629-ADFF-CD75-266D2A9417C3}"/>
          </ac:spMkLst>
        </pc:spChg>
        <pc:spChg chg="add">
          <ac:chgData name="浅染　太一" userId="S::t0535339@taims.metro.tokyo.jp::e636c72e-c175-4357-b412-d0f9c3f4cf75" providerId="AD" clId="Web-{97DEA5C9-8C09-29D1-F8D4-42D749CAAB2A}" dt="2024-11-08T08:56:09.665" v="89"/>
          <ac:spMkLst>
            <pc:docMk/>
            <pc:sldMk cId="2915584075" sldId="282"/>
            <ac:spMk id="6" creationId="{AD319C1A-997A-49C5-86A4-39229DDFA80F}"/>
          </ac:spMkLst>
        </pc:spChg>
        <pc:spChg chg="topLvl">
          <ac:chgData name="浅染　太一" userId="S::t0535339@taims.metro.tokyo.jp::e636c72e-c175-4357-b412-d0f9c3f4cf75" providerId="AD" clId="Web-{97DEA5C9-8C09-29D1-F8D4-42D749CAAB2A}" dt="2024-11-08T08:53:18.614" v="86"/>
          <ac:spMkLst>
            <pc:docMk/>
            <pc:sldMk cId="2915584075" sldId="282"/>
            <ac:spMk id="22" creationId="{00000000-0000-0000-0000-000000000000}"/>
          </ac:spMkLst>
        </pc:spChg>
        <pc:spChg chg="mod">
          <ac:chgData name="浅染　太一" userId="S::t0535339@taims.metro.tokyo.jp::e636c72e-c175-4357-b412-d0f9c3f4cf75" providerId="AD" clId="Web-{97DEA5C9-8C09-29D1-F8D4-42D749CAAB2A}" dt="2024-11-08T09:41:49.872" v="162" actId="20577"/>
          <ac:spMkLst>
            <pc:docMk/>
            <pc:sldMk cId="2915584075" sldId="282"/>
            <ac:spMk id="31" creationId="{CC0FA885-E512-4F35-99D3-CDD9C8ED5A0F}"/>
          </ac:spMkLst>
        </pc:spChg>
        <pc:spChg chg="add del mod topLvl">
          <ac:chgData name="浅染　太一" userId="S::t0535339@taims.metro.tokyo.jp::e636c72e-c175-4357-b412-d0f9c3f4cf75" providerId="AD" clId="Web-{97DEA5C9-8C09-29D1-F8D4-42D749CAAB2A}" dt="2024-11-08T08:53:18.614" v="86"/>
          <ac:spMkLst>
            <pc:docMk/>
            <pc:sldMk cId="2915584075" sldId="282"/>
            <ac:spMk id="32" creationId="{CC0FA885-E512-4F35-99D3-CDD9C8ED5A0F}"/>
          </ac:spMkLst>
        </pc:spChg>
        <pc:spChg chg="del">
          <ac:chgData name="浅染　太一" userId="S::t0535339@taims.metro.tokyo.jp::e636c72e-c175-4357-b412-d0f9c3f4cf75" providerId="AD" clId="Web-{97DEA5C9-8C09-29D1-F8D4-42D749CAAB2A}" dt="2024-11-08T08:56:04.243" v="88"/>
          <ac:spMkLst>
            <pc:docMk/>
            <pc:sldMk cId="2915584075" sldId="282"/>
            <ac:spMk id="33" creationId="{AD319C1A-997A-49C5-86A4-39229DDFA80F}"/>
          </ac:spMkLst>
        </pc:spChg>
        <pc:grpChg chg="add del">
          <ac:chgData name="浅染　太一" userId="S::t0535339@taims.metro.tokyo.jp::e636c72e-c175-4357-b412-d0f9c3f4cf75" providerId="AD" clId="Web-{97DEA5C9-8C09-29D1-F8D4-42D749CAAB2A}" dt="2024-11-08T08:53:18.614" v="86"/>
          <ac:grpSpMkLst>
            <pc:docMk/>
            <pc:sldMk cId="2915584075" sldId="282"/>
            <ac:grpSpMk id="2" creationId="{00000000-0000-0000-0000-000000000000}"/>
          </ac:grpSpMkLst>
        </pc:grpChg>
      </pc:sldChg>
      <pc:sldChg chg="modSp">
        <pc:chgData name="浅染　太一" userId="S::t0535339@taims.metro.tokyo.jp::e636c72e-c175-4357-b412-d0f9c3f4cf75" providerId="AD" clId="Web-{97DEA5C9-8C09-29D1-F8D4-42D749CAAB2A}" dt="2024-11-08T10:28:22.565" v="171" actId="20577"/>
        <pc:sldMkLst>
          <pc:docMk/>
          <pc:sldMk cId="1904253748" sldId="283"/>
        </pc:sldMkLst>
        <pc:spChg chg="mod">
          <ac:chgData name="浅染　太一" userId="S::t0535339@taims.metro.tokyo.jp::e636c72e-c175-4357-b412-d0f9c3f4cf75" providerId="AD" clId="Web-{97DEA5C9-8C09-29D1-F8D4-42D749CAAB2A}" dt="2024-11-08T10:28:22.565" v="171" actId="20577"/>
          <ac:spMkLst>
            <pc:docMk/>
            <pc:sldMk cId="1904253748" sldId="283"/>
            <ac:spMk id="54" creationId="{00000000-0000-0000-0000-000000000000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34:31.643" v="116" actId="20577"/>
        <pc:sldMkLst>
          <pc:docMk/>
          <pc:sldMk cId="279892362" sldId="284"/>
        </pc:sldMkLst>
        <pc:spChg chg="mod">
          <ac:chgData name="浅染　太一" userId="S::t0535339@taims.metro.tokyo.jp::e636c72e-c175-4357-b412-d0f9c3f4cf75" providerId="AD" clId="Web-{97DEA5C9-8C09-29D1-F8D4-42D749CAAB2A}" dt="2024-11-08T09:34:06.267" v="106" actId="20577"/>
          <ac:spMkLst>
            <pc:docMk/>
            <pc:sldMk cId="279892362" sldId="284"/>
            <ac:spMk id="12" creationId="{5E42B329-8C76-4748-B9B9-BAD05900CD5D}"/>
          </ac:spMkLst>
        </pc:spChg>
        <pc:spChg chg="mod">
          <ac:chgData name="浅染　太一" userId="S::t0535339@taims.metro.tokyo.jp::e636c72e-c175-4357-b412-d0f9c3f4cf75" providerId="AD" clId="Web-{97DEA5C9-8C09-29D1-F8D4-42D749CAAB2A}" dt="2024-11-08T09:34:31.643" v="116" actId="20577"/>
          <ac:spMkLst>
            <pc:docMk/>
            <pc:sldMk cId="279892362" sldId="284"/>
            <ac:spMk id="28" creationId="{5E42B329-8C76-4748-B9B9-BAD05900CD5D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36:31.833" v="132" actId="20577"/>
        <pc:sldMkLst>
          <pc:docMk/>
          <pc:sldMk cId="1598381451" sldId="285"/>
        </pc:sldMkLst>
        <pc:spChg chg="mod">
          <ac:chgData name="浅染　太一" userId="S::t0535339@taims.metro.tokyo.jp::e636c72e-c175-4357-b412-d0f9c3f4cf75" providerId="AD" clId="Web-{97DEA5C9-8C09-29D1-F8D4-42D749CAAB2A}" dt="2024-11-08T09:36:31.833" v="132" actId="20577"/>
          <ac:spMkLst>
            <pc:docMk/>
            <pc:sldMk cId="1598381451" sldId="285"/>
            <ac:spMk id="4" creationId="{AEBD0783-C8EA-5B38-AFEB-25943377467D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36:35.943" v="133" actId="20577"/>
        <pc:sldMkLst>
          <pc:docMk/>
          <pc:sldMk cId="2171473917" sldId="286"/>
        </pc:sldMkLst>
        <pc:spChg chg="mod">
          <ac:chgData name="浅染　太一" userId="S::t0535339@taims.metro.tokyo.jp::e636c72e-c175-4357-b412-d0f9c3f4cf75" providerId="AD" clId="Web-{97DEA5C9-8C09-29D1-F8D4-42D749CAAB2A}" dt="2024-11-08T09:36:35.943" v="133" actId="20577"/>
          <ac:spMkLst>
            <pc:docMk/>
            <pc:sldMk cId="2171473917" sldId="286"/>
            <ac:spMk id="3" creationId="{43BBC113-CF3F-49E6-E678-83E35A97DB84}"/>
          </ac:spMkLst>
        </pc:spChg>
      </pc:sldChg>
      <pc:sldChg chg="modSp">
        <pc:chgData name="浅染　太一" userId="S::t0535339@taims.metro.tokyo.jp::e636c72e-c175-4357-b412-d0f9c3f4cf75" providerId="AD" clId="Web-{97DEA5C9-8C09-29D1-F8D4-42D749CAAB2A}" dt="2024-11-08T09:35:22.160" v="120" actId="20577"/>
        <pc:sldMkLst>
          <pc:docMk/>
          <pc:sldMk cId="2313810212" sldId="287"/>
        </pc:sldMkLst>
        <pc:spChg chg="mod">
          <ac:chgData name="浅染　太一" userId="S::t0535339@taims.metro.tokyo.jp::e636c72e-c175-4357-b412-d0f9c3f4cf75" providerId="AD" clId="Web-{97DEA5C9-8C09-29D1-F8D4-42D749CAAB2A}" dt="2024-11-08T08:29:12.017" v="19" actId="20577"/>
          <ac:spMkLst>
            <pc:docMk/>
            <pc:sldMk cId="2313810212" sldId="287"/>
            <ac:spMk id="7" creationId="{6263A691-A57F-A105-028B-F864BDBCB1F1}"/>
          </ac:spMkLst>
        </pc:spChg>
        <pc:spChg chg="mod">
          <ac:chgData name="浅染　太一" userId="S::t0535339@taims.metro.tokyo.jp::e636c72e-c175-4357-b412-d0f9c3f4cf75" providerId="AD" clId="Web-{97DEA5C9-8C09-29D1-F8D4-42D749CAAB2A}" dt="2024-11-08T09:35:22.160" v="120" actId="20577"/>
          <ac:spMkLst>
            <pc:docMk/>
            <pc:sldMk cId="2313810212" sldId="287"/>
            <ac:spMk id="8" creationId="{D431E365-99CB-6925-08BB-682F6FAFA988}"/>
          </ac:spMkLst>
        </pc:spChg>
      </pc:sldChg>
    </pc:docChg>
  </pc:docChgLst>
  <pc:docChgLst>
    <pc:chgData name="廣瀬　義人" userId="S::t0545427@taims.metro.tokyo.jp::78a8b14f-be07-4056-9ab9-2ff82798f164" providerId="AD" clId="Web-{36F38357-9162-D6A5-D23F-433CE6A82706}"/>
    <pc:docChg chg="modSld">
      <pc:chgData name="廣瀬　義人" userId="S::t0545427@taims.metro.tokyo.jp::78a8b14f-be07-4056-9ab9-2ff82798f164" providerId="AD" clId="Web-{36F38357-9162-D6A5-D23F-433CE6A82706}" dt="2024-11-08T08:15:50.855" v="1" actId="20577"/>
      <pc:docMkLst>
        <pc:docMk/>
      </pc:docMkLst>
      <pc:sldChg chg="modSp">
        <pc:chgData name="廣瀬　義人" userId="S::t0545427@taims.metro.tokyo.jp::78a8b14f-be07-4056-9ab9-2ff82798f164" providerId="AD" clId="Web-{36F38357-9162-D6A5-D23F-433CE6A82706}" dt="2024-11-08T08:15:50.855" v="1" actId="20577"/>
        <pc:sldMkLst>
          <pc:docMk/>
          <pc:sldMk cId="2313810212" sldId="287"/>
        </pc:sldMkLst>
        <pc:spChg chg="mod">
          <ac:chgData name="廣瀬　義人" userId="S::t0545427@taims.metro.tokyo.jp::78a8b14f-be07-4056-9ab9-2ff82798f164" providerId="AD" clId="Web-{36F38357-9162-D6A5-D23F-433CE6A82706}" dt="2024-11-08T08:15:50.855" v="1" actId="20577"/>
          <ac:spMkLst>
            <pc:docMk/>
            <pc:sldMk cId="2313810212" sldId="287"/>
            <ac:spMk id="28" creationId="{5E42B329-8C76-4748-B9B9-BAD05900CD5D}"/>
          </ac:spMkLst>
        </pc:spChg>
      </pc:sldChg>
    </pc:docChg>
  </pc:docChgLst>
  <pc:docChgLst>
    <pc:chgData name="廣瀬　義人" userId="S::t0545427@taims.metro.tokyo.jp::78a8b14f-be07-4056-9ab9-2ff82798f164" providerId="AD" clId="Web-{DE130A41-010D-5BAD-0011-860A51339351}"/>
    <pc:docChg chg="addSld delSld modSld modSection">
      <pc:chgData name="廣瀬　義人" userId="S::t0545427@taims.metro.tokyo.jp::78a8b14f-be07-4056-9ab9-2ff82798f164" providerId="AD" clId="Web-{DE130A41-010D-5BAD-0011-860A51339351}" dt="2024-11-06T09:51:41.278" v="4"/>
      <pc:docMkLst>
        <pc:docMk/>
      </pc:docMkLst>
      <pc:sldChg chg="del">
        <pc:chgData name="廣瀬　義人" userId="S::t0545427@taims.metro.tokyo.jp::78a8b14f-be07-4056-9ab9-2ff82798f164" providerId="AD" clId="Web-{DE130A41-010D-5BAD-0011-860A51339351}" dt="2024-11-06T09:51:41.278" v="4"/>
        <pc:sldMkLst>
          <pc:docMk/>
          <pc:sldMk cId="3685075022" sldId="275"/>
        </pc:sldMkLst>
      </pc:sldChg>
      <pc:sldChg chg="modSp add replId">
        <pc:chgData name="廣瀬　義人" userId="S::t0545427@taims.metro.tokyo.jp::78a8b14f-be07-4056-9ab9-2ff82798f164" providerId="AD" clId="Web-{DE130A41-010D-5BAD-0011-860A51339351}" dt="2024-11-06T09:51:36.184" v="3" actId="20577"/>
        <pc:sldMkLst>
          <pc:docMk/>
          <pc:sldMk cId="1598381451" sldId="285"/>
        </pc:sldMkLst>
      </pc:sldChg>
    </pc:docChg>
  </pc:docChgLst>
  <pc:docChgLst>
    <pc:chgData name="浅染　太一" userId="S::t0535339@taims.metro.tokyo.jp::e636c72e-c175-4357-b412-d0f9c3f4cf75" providerId="AD" clId="Web-{B0DE2598-5939-5FD1-F60A-057B49B9F5EB}"/>
    <pc:docChg chg="addSld delSld modSld sldOrd addSection modSection">
      <pc:chgData name="浅染　太一" userId="S::t0535339@taims.metro.tokyo.jp::e636c72e-c175-4357-b412-d0f9c3f4cf75" providerId="AD" clId="Web-{B0DE2598-5939-5FD1-F60A-057B49B9F5EB}" dt="2024-11-08T09:13:42.764" v="1169" actId="20577"/>
      <pc:docMkLst>
        <pc:docMk/>
      </pc:docMkLst>
      <pc:sldChg chg="addSp delSp modSp">
        <pc:chgData name="浅染　太一" userId="S::t0535339@taims.metro.tokyo.jp::e636c72e-c175-4357-b412-d0f9c3f4cf75" providerId="AD" clId="Web-{B0DE2598-5939-5FD1-F60A-057B49B9F5EB}" dt="2024-11-08T07:39:26.970" v="55" actId="20577"/>
        <pc:sldMkLst>
          <pc:docMk/>
          <pc:sldMk cId="1917848287" sldId="266"/>
        </pc:sldMkLst>
        <pc:spChg chg="add mod">
          <ac:chgData name="浅染　太一" userId="S::t0535339@taims.metro.tokyo.jp::e636c72e-c175-4357-b412-d0f9c3f4cf75" providerId="AD" clId="Web-{B0DE2598-5939-5FD1-F60A-057B49B9F5EB}" dt="2024-11-08T07:39:26.970" v="55" actId="20577"/>
          <ac:spMkLst>
            <pc:docMk/>
            <pc:sldMk cId="1917848287" sldId="266"/>
            <ac:spMk id="4" creationId="{A2363E76-1D33-3417-078F-2EAC37145310}"/>
          </ac:spMkLst>
        </pc:spChg>
        <pc:spChg chg="del mod">
          <ac:chgData name="浅染　太一" userId="S::t0535339@taims.metro.tokyo.jp::e636c72e-c175-4357-b412-d0f9c3f4cf75" providerId="AD" clId="Web-{B0DE2598-5939-5FD1-F60A-057B49B9F5EB}" dt="2024-11-08T07:39:23.548" v="52"/>
          <ac:spMkLst>
            <pc:docMk/>
            <pc:sldMk cId="1917848287" sldId="266"/>
            <ac:spMk id="73" creationId="{5E42B329-8C76-4748-B9B9-BAD05900CD5D}"/>
          </ac:spMkLst>
        </pc:spChg>
      </pc:sldChg>
      <pc:sldChg chg="addSp delSp modSp">
        <pc:chgData name="浅染　太一" userId="S::t0535339@taims.metro.tokyo.jp::e636c72e-c175-4357-b412-d0f9c3f4cf75" providerId="AD" clId="Web-{B0DE2598-5939-5FD1-F60A-057B49B9F5EB}" dt="2024-11-08T09:13:42.764" v="1169" actId="20577"/>
        <pc:sldMkLst>
          <pc:docMk/>
          <pc:sldMk cId="3854836474" sldId="268"/>
        </pc:sldMkLst>
        <pc:spChg chg="mod">
          <ac:chgData name="浅染　太一" userId="S::t0535339@taims.metro.tokyo.jp::e636c72e-c175-4357-b412-d0f9c3f4cf75" providerId="AD" clId="Web-{B0DE2598-5939-5FD1-F60A-057B49B9F5EB}" dt="2024-11-08T09:10:41.540" v="1109" actId="14100"/>
          <ac:spMkLst>
            <pc:docMk/>
            <pc:sldMk cId="3854836474" sldId="268"/>
            <ac:spMk id="2" creationId="{00000000-0000-0000-0000-000000000000}"/>
          </ac:spMkLst>
        </pc:spChg>
        <pc:spChg chg="del mod">
          <ac:chgData name="浅染　太一" userId="S::t0535339@taims.metro.tokyo.jp::e636c72e-c175-4357-b412-d0f9c3f4cf75" providerId="AD" clId="Web-{B0DE2598-5939-5FD1-F60A-057B49B9F5EB}" dt="2024-11-08T08:39:42.224" v="911"/>
          <ac:spMkLst>
            <pc:docMk/>
            <pc:sldMk cId="3854836474" sldId="268"/>
            <ac:spMk id="3" creationId="{00000000-0000-0000-0000-000000000000}"/>
          </ac:spMkLst>
        </pc:spChg>
        <pc:spChg chg="add mod">
          <ac:chgData name="浅染　太一" userId="S::t0535339@taims.metro.tokyo.jp::e636c72e-c175-4357-b412-d0f9c3f4cf75" providerId="AD" clId="Web-{B0DE2598-5939-5FD1-F60A-057B49B9F5EB}" dt="2024-11-08T07:38:35.812" v="30" actId="20577"/>
          <ac:spMkLst>
            <pc:docMk/>
            <pc:sldMk cId="3854836474" sldId="268"/>
            <ac:spMk id="5" creationId="{CD803B40-904F-05DE-2186-E81EEC7F72CC}"/>
          </ac:spMkLst>
        </pc:spChg>
        <pc:spChg chg="add mod">
          <ac:chgData name="浅染　太一" userId="S::t0535339@taims.metro.tokyo.jp::e636c72e-c175-4357-b412-d0f9c3f4cf75" providerId="AD" clId="Web-{B0DE2598-5939-5FD1-F60A-057B49B9F5EB}" dt="2024-11-08T08:29:41.708" v="727" actId="1076"/>
          <ac:spMkLst>
            <pc:docMk/>
            <pc:sldMk cId="3854836474" sldId="268"/>
            <ac:spMk id="7" creationId="{32F4639E-10E3-558D-0017-3E674AB26EA6}"/>
          </ac:spMkLst>
        </pc:spChg>
        <pc:spChg chg="add del mod">
          <ac:chgData name="浅染　太一" userId="S::t0535339@taims.metro.tokyo.jp::e636c72e-c175-4357-b412-d0f9c3f4cf75" providerId="AD" clId="Web-{B0DE2598-5939-5FD1-F60A-057B49B9F5EB}" dt="2024-11-08T08:23:45.027" v="689"/>
          <ac:spMkLst>
            <pc:docMk/>
            <pc:sldMk cId="3854836474" sldId="268"/>
            <ac:spMk id="10" creationId="{826F0779-C02E-D271-E3FF-FD31D23E28A8}"/>
          </ac:spMkLst>
        </pc:spChg>
        <pc:spChg chg="add mod">
          <ac:chgData name="浅染　太一" userId="S::t0535339@taims.metro.tokyo.jp::e636c72e-c175-4357-b412-d0f9c3f4cf75" providerId="AD" clId="Web-{B0DE2598-5939-5FD1-F60A-057B49B9F5EB}" dt="2024-11-08T08:29:41.724" v="729" actId="1076"/>
          <ac:spMkLst>
            <pc:docMk/>
            <pc:sldMk cId="3854836474" sldId="268"/>
            <ac:spMk id="13" creationId="{D431E365-99CB-6925-08BB-682F6FAFA988}"/>
          </ac:spMkLst>
        </pc:spChg>
        <pc:spChg chg="add mod">
          <ac:chgData name="浅染　太一" userId="S::t0535339@taims.metro.tokyo.jp::e636c72e-c175-4357-b412-d0f9c3f4cf75" providerId="AD" clId="Web-{B0DE2598-5939-5FD1-F60A-057B49B9F5EB}" dt="2024-11-08T09:02:19.183" v="1089" actId="1076"/>
          <ac:spMkLst>
            <pc:docMk/>
            <pc:sldMk cId="3854836474" sldId="268"/>
            <ac:spMk id="14" creationId="{83D0B499-1838-BE36-D5F9-7F9C76B9C5EE}"/>
          </ac:spMkLst>
        </pc:spChg>
        <pc:spChg chg="add mod">
          <ac:chgData name="浅染　太一" userId="S::t0535339@taims.metro.tokyo.jp::e636c72e-c175-4357-b412-d0f9c3f4cf75" providerId="AD" clId="Web-{B0DE2598-5939-5FD1-F60A-057B49B9F5EB}" dt="2024-11-08T09:02:57.325" v="1098" actId="1076"/>
          <ac:spMkLst>
            <pc:docMk/>
            <pc:sldMk cId="3854836474" sldId="268"/>
            <ac:spMk id="16" creationId="{5D993C20-93DA-E7F1-FF6A-B11D925435C7}"/>
          </ac:spMkLst>
        </pc:spChg>
        <pc:spChg chg="add mod">
          <ac:chgData name="浅染　太一" userId="S::t0535339@taims.metro.tokyo.jp::e636c72e-c175-4357-b412-d0f9c3f4cf75" providerId="AD" clId="Web-{B0DE2598-5939-5FD1-F60A-057B49B9F5EB}" dt="2024-11-08T09:01:04.040" v="1085" actId="1076"/>
          <ac:spMkLst>
            <pc:docMk/>
            <pc:sldMk cId="3854836474" sldId="268"/>
            <ac:spMk id="17" creationId="{9B3BCD97-E31E-272C-307F-E85822D644B8}"/>
          </ac:spMkLst>
        </pc:spChg>
        <pc:spChg chg="add del">
          <ac:chgData name="浅染　太一" userId="S::t0535339@taims.metro.tokyo.jp::e636c72e-c175-4357-b412-d0f9c3f4cf75" providerId="AD" clId="Web-{B0DE2598-5939-5FD1-F60A-057B49B9F5EB}" dt="2024-11-08T08:35:53.656" v="854"/>
          <ac:spMkLst>
            <pc:docMk/>
            <pc:sldMk cId="3854836474" sldId="268"/>
            <ac:spMk id="18" creationId="{0B3C7070-8A14-66F0-EA85-C098982A0EA8}"/>
          </ac:spMkLst>
        </pc:spChg>
        <pc:spChg chg="add mod">
          <ac:chgData name="浅染　太一" userId="S::t0535339@taims.metro.tokyo.jp::e636c72e-c175-4357-b412-d0f9c3f4cf75" providerId="AD" clId="Web-{B0DE2598-5939-5FD1-F60A-057B49B9F5EB}" dt="2024-11-08T09:01:04.056" v="1086" actId="1076"/>
          <ac:spMkLst>
            <pc:docMk/>
            <pc:sldMk cId="3854836474" sldId="268"/>
            <ac:spMk id="19" creationId="{BC42EDD3-2D53-45E8-02C2-39F67B4C8D45}"/>
          </ac:spMkLst>
        </pc:spChg>
        <pc:spChg chg="add mod">
          <ac:chgData name="浅染　太一" userId="S::t0535339@taims.metro.tokyo.jp::e636c72e-c175-4357-b412-d0f9c3f4cf75" providerId="AD" clId="Web-{B0DE2598-5939-5FD1-F60A-057B49B9F5EB}" dt="2024-11-08T09:03:20.138" v="1101" actId="1076"/>
          <ac:spMkLst>
            <pc:docMk/>
            <pc:sldMk cId="3854836474" sldId="268"/>
            <ac:spMk id="20" creationId="{1EF03EEF-93D9-B056-5D63-70D38683CAB5}"/>
          </ac:spMkLst>
        </pc:spChg>
        <pc:spChg chg="add mod">
          <ac:chgData name="浅染　太一" userId="S::t0535339@taims.metro.tokyo.jp::e636c72e-c175-4357-b412-d0f9c3f4cf75" providerId="AD" clId="Web-{B0DE2598-5939-5FD1-F60A-057B49B9F5EB}" dt="2024-11-08T09:13:42.764" v="1169" actId="20577"/>
          <ac:spMkLst>
            <pc:docMk/>
            <pc:sldMk cId="3854836474" sldId="268"/>
            <ac:spMk id="24" creationId="{A524E130-C6BA-BE16-DEDD-CD6D51062C9E}"/>
          </ac:spMkLst>
        </pc:spChg>
        <pc:cxnChg chg="add mod">
          <ac:chgData name="浅染　太一" userId="S::t0535339@taims.metro.tokyo.jp::e636c72e-c175-4357-b412-d0f9c3f4cf75" providerId="AD" clId="Web-{B0DE2598-5939-5FD1-F60A-057B49B9F5EB}" dt="2024-11-08T09:10:04.024" v="1108" actId="14100"/>
          <ac:cxnSpMkLst>
            <pc:docMk/>
            <pc:sldMk cId="3854836474" sldId="268"/>
            <ac:cxnSpMk id="12" creationId="{B42815A8-61C0-A4B9-04AF-6BDE9189CD93}"/>
          </ac:cxnSpMkLst>
        </pc:cxnChg>
        <pc:cxnChg chg="add mod">
          <ac:chgData name="浅染　太一" userId="S::t0535339@taims.metro.tokyo.jp::e636c72e-c175-4357-b412-d0f9c3f4cf75" providerId="AD" clId="Web-{B0DE2598-5939-5FD1-F60A-057B49B9F5EB}" dt="2024-11-08T09:09:53.930" v="1106" actId="14100"/>
          <ac:cxnSpMkLst>
            <pc:docMk/>
            <pc:sldMk cId="3854836474" sldId="268"/>
            <ac:cxnSpMk id="21" creationId="{A2DB4CFC-3DFD-B3BD-DE86-4CBD1641B26F}"/>
          </ac:cxnSpMkLst>
        </pc:cxnChg>
        <pc:cxnChg chg="add mod">
          <ac:chgData name="浅染　太一" userId="S::t0535339@taims.metro.tokyo.jp::e636c72e-c175-4357-b412-d0f9c3f4cf75" providerId="AD" clId="Web-{B0DE2598-5939-5FD1-F60A-057B49B9F5EB}" dt="2024-11-08T09:11:16.619" v="1113"/>
          <ac:cxnSpMkLst>
            <pc:docMk/>
            <pc:sldMk cId="3854836474" sldId="268"/>
            <ac:cxnSpMk id="22" creationId="{BED0D821-4DD2-D54B-CA11-B64AE04BA5AC}"/>
          </ac:cxnSpMkLst>
        </pc:cxnChg>
        <pc:cxnChg chg="add del mod">
          <ac:chgData name="浅染　太一" userId="S::t0535339@taims.metro.tokyo.jp::e636c72e-c175-4357-b412-d0f9c3f4cf75" providerId="AD" clId="Web-{B0DE2598-5939-5FD1-F60A-057B49B9F5EB}" dt="2024-11-08T09:11:34.839" v="1115"/>
          <ac:cxnSpMkLst>
            <pc:docMk/>
            <pc:sldMk cId="3854836474" sldId="268"/>
            <ac:cxnSpMk id="23" creationId="{E82883F0-7B23-FC9A-434D-AC00132A357A}"/>
          </ac:cxnSpMkLst>
        </pc:cxnChg>
      </pc:sldChg>
      <pc:sldChg chg="addSp delSp modSp">
        <pc:chgData name="浅染　太一" userId="S::t0535339@taims.metro.tokyo.jp::e636c72e-c175-4357-b412-d0f9c3f4cf75" providerId="AD" clId="Web-{B0DE2598-5939-5FD1-F60A-057B49B9F5EB}" dt="2024-11-08T07:39:15.032" v="50" actId="20577"/>
        <pc:sldMkLst>
          <pc:docMk/>
          <pc:sldMk cId="2035514087" sldId="269"/>
        </pc:sldMkLst>
        <pc:spChg chg="add mod">
          <ac:chgData name="浅染　太一" userId="S::t0535339@taims.metro.tokyo.jp::e636c72e-c175-4357-b412-d0f9c3f4cf75" providerId="AD" clId="Web-{B0DE2598-5939-5FD1-F60A-057B49B9F5EB}" dt="2024-11-08T07:39:15.032" v="50" actId="20577"/>
          <ac:spMkLst>
            <pc:docMk/>
            <pc:sldMk cId="2035514087" sldId="269"/>
            <ac:spMk id="5" creationId="{3CAD5DC1-57BB-8FB9-9450-39BC7F8A86A6}"/>
          </ac:spMkLst>
        </pc:spChg>
        <pc:spChg chg="del">
          <ac:chgData name="浅染　太一" userId="S::t0535339@taims.metro.tokyo.jp::e636c72e-c175-4357-b412-d0f9c3f4cf75" providerId="AD" clId="Web-{B0DE2598-5939-5FD1-F60A-057B49B9F5EB}" dt="2024-11-08T07:39:11.595" v="47"/>
          <ac:spMkLst>
            <pc:docMk/>
            <pc:sldMk cId="2035514087" sldId="269"/>
            <ac:spMk id="17" creationId="{5E42B329-8C76-4748-B9B9-BAD05900CD5D}"/>
          </ac:spMkLst>
        </pc:spChg>
      </pc:sldChg>
      <pc:sldChg chg="addSp delSp modSp">
        <pc:chgData name="浅染　太一" userId="S::t0535339@taims.metro.tokyo.jp::e636c72e-c175-4357-b412-d0f9c3f4cf75" providerId="AD" clId="Web-{B0DE2598-5939-5FD1-F60A-057B49B9F5EB}" dt="2024-11-08T08:55:31.516" v="1010" actId="20577"/>
        <pc:sldMkLst>
          <pc:docMk/>
          <pc:sldMk cId="1434793222" sldId="270"/>
        </pc:sldMkLst>
        <pc:spChg chg="add mod">
          <ac:chgData name="浅染　太一" userId="S::t0535339@taims.metro.tokyo.jp::e636c72e-c175-4357-b412-d0f9c3f4cf75" providerId="AD" clId="Web-{B0DE2598-5939-5FD1-F60A-057B49B9F5EB}" dt="2024-11-08T07:39:35.533" v="59" actId="20577"/>
          <ac:spMkLst>
            <pc:docMk/>
            <pc:sldMk cId="1434793222" sldId="270"/>
            <ac:spMk id="5" creationId="{2AD2E170-B943-95EC-D8E1-D3F282B0D078}"/>
          </ac:spMkLst>
        </pc:spChg>
        <pc:spChg chg="del">
          <ac:chgData name="浅染　太一" userId="S::t0535339@taims.metro.tokyo.jp::e636c72e-c175-4357-b412-d0f9c3f4cf75" providerId="AD" clId="Web-{B0DE2598-5939-5FD1-F60A-057B49B9F5EB}" dt="2024-11-08T07:39:32.079" v="56"/>
          <ac:spMkLst>
            <pc:docMk/>
            <pc:sldMk cId="1434793222" sldId="270"/>
            <ac:spMk id="17" creationId="{5E42B329-8C76-4748-B9B9-BAD05900CD5D}"/>
          </ac:spMkLst>
        </pc:spChg>
        <pc:spChg chg="mod">
          <ac:chgData name="浅染　太一" userId="S::t0535339@taims.metro.tokyo.jp::e636c72e-c175-4357-b412-d0f9c3f4cf75" providerId="AD" clId="Web-{B0DE2598-5939-5FD1-F60A-057B49B9F5EB}" dt="2024-11-08T08:55:31.516" v="1010" actId="20577"/>
          <ac:spMkLst>
            <pc:docMk/>
            <pc:sldMk cId="1434793222" sldId="270"/>
            <ac:spMk id="33" creationId="{AD319C1A-997A-49C5-86A4-39229DDFA80F}"/>
          </ac:spMkLst>
        </pc:spChg>
      </pc:sldChg>
      <pc:sldChg chg="addSp delSp modSp">
        <pc:chgData name="浅染　太一" userId="S::t0535339@taims.metro.tokyo.jp::e636c72e-c175-4357-b412-d0f9c3f4cf75" providerId="AD" clId="Web-{B0DE2598-5939-5FD1-F60A-057B49B9F5EB}" dt="2024-11-08T08:43:10.355" v="968" actId="20577"/>
        <pc:sldMkLst>
          <pc:docMk/>
          <pc:sldMk cId="1990210867" sldId="274"/>
        </pc:sldMkLst>
        <pc:spChg chg="add mod">
          <ac:chgData name="浅染　太一" userId="S::t0535339@taims.metro.tokyo.jp::e636c72e-c175-4357-b412-d0f9c3f4cf75" providerId="AD" clId="Web-{B0DE2598-5939-5FD1-F60A-057B49B9F5EB}" dt="2024-11-08T07:39:03.547" v="46" actId="20577"/>
          <ac:spMkLst>
            <pc:docMk/>
            <pc:sldMk cId="1990210867" sldId="274"/>
            <ac:spMk id="3" creationId="{5AB6CE9D-54EA-508A-2FF1-70E214366D05}"/>
          </ac:spMkLst>
        </pc:spChg>
        <pc:spChg chg="mod">
          <ac:chgData name="浅染　太一" userId="S::t0535339@taims.metro.tokyo.jp::e636c72e-c175-4357-b412-d0f9c3f4cf75" providerId="AD" clId="Web-{B0DE2598-5939-5FD1-F60A-057B49B9F5EB}" dt="2024-11-08T08:43:10.355" v="968" actId="20577"/>
          <ac:spMkLst>
            <pc:docMk/>
            <pc:sldMk cId="1990210867" sldId="274"/>
            <ac:spMk id="31" creationId="{CC0FA885-E512-4F35-99D3-CDD9C8ED5A0F}"/>
          </ac:spMkLst>
        </pc:spChg>
        <pc:spChg chg="del">
          <ac:chgData name="浅染　太一" userId="S::t0535339@taims.metro.tokyo.jp::e636c72e-c175-4357-b412-d0f9c3f4cf75" providerId="AD" clId="Web-{B0DE2598-5939-5FD1-F60A-057B49B9F5EB}" dt="2024-11-08T07:38:44.734" v="31"/>
          <ac:spMkLst>
            <pc:docMk/>
            <pc:sldMk cId="1990210867" sldId="274"/>
            <ac:spMk id="32" creationId="{5E42B329-8C76-4748-B9B9-BAD05900CD5D}"/>
          </ac:spMkLst>
        </pc:spChg>
      </pc:sldChg>
      <pc:sldChg chg="addSp delSp modSp">
        <pc:chgData name="浅染　太一" userId="S::t0535339@taims.metro.tokyo.jp::e636c72e-c175-4357-b412-d0f9c3f4cf75" providerId="AD" clId="Web-{B0DE2598-5939-5FD1-F60A-057B49B9F5EB}" dt="2024-11-08T07:40:03.112" v="76" actId="1076"/>
        <pc:sldMkLst>
          <pc:docMk/>
          <pc:sldMk cId="3877643153" sldId="276"/>
        </pc:sldMkLst>
        <pc:spChg chg="add mod">
          <ac:chgData name="浅染　太一" userId="S::t0535339@taims.metro.tokyo.jp::e636c72e-c175-4357-b412-d0f9c3f4cf75" providerId="AD" clId="Web-{B0DE2598-5939-5FD1-F60A-057B49B9F5EB}" dt="2024-11-08T07:40:03.112" v="76" actId="1076"/>
          <ac:spMkLst>
            <pc:docMk/>
            <pc:sldMk cId="3877643153" sldId="276"/>
            <ac:spMk id="3" creationId="{1DD3BBD5-F622-5A86-AB44-BCE01FDDD900}"/>
          </ac:spMkLst>
        </pc:spChg>
        <pc:spChg chg="del">
          <ac:chgData name="浅染　太一" userId="S::t0535339@taims.metro.tokyo.jp::e636c72e-c175-4357-b412-d0f9c3f4cf75" providerId="AD" clId="Web-{B0DE2598-5939-5FD1-F60A-057B49B9F5EB}" dt="2024-11-08T07:39:40.236" v="60"/>
          <ac:spMkLst>
            <pc:docMk/>
            <pc:sldMk cId="3877643153" sldId="276"/>
            <ac:spMk id="33" creationId="{5E42B329-8C76-4748-B9B9-BAD05900CD5D}"/>
          </ac:spMkLst>
        </pc:spChg>
      </pc:sldChg>
      <pc:sldChg chg="addSp delSp modSp">
        <pc:chgData name="浅染　太一" userId="S::t0535339@taims.metro.tokyo.jp::e636c72e-c175-4357-b412-d0f9c3f4cf75" providerId="AD" clId="Web-{B0DE2598-5939-5FD1-F60A-057B49B9F5EB}" dt="2024-11-08T07:41:08.645" v="86" actId="20577"/>
        <pc:sldMkLst>
          <pc:docMk/>
          <pc:sldMk cId="1127881516" sldId="277"/>
        </pc:sldMkLst>
        <pc:spChg chg="add del">
          <ac:chgData name="浅染　太一" userId="S::t0535339@taims.metro.tokyo.jp::e636c72e-c175-4357-b412-d0f9c3f4cf75" providerId="AD" clId="Web-{B0DE2598-5939-5FD1-F60A-057B49B9F5EB}" dt="2024-11-08T07:40:22.018" v="79"/>
          <ac:spMkLst>
            <pc:docMk/>
            <pc:sldMk cId="1127881516" sldId="277"/>
            <ac:spMk id="5" creationId="{D3355C91-F468-96A6-63A6-EC844B8E08A3}"/>
          </ac:spMkLst>
        </pc:spChg>
        <pc:spChg chg="add del">
          <ac:chgData name="浅染　太一" userId="S::t0535339@taims.metro.tokyo.jp::e636c72e-c175-4357-b412-d0f9c3f4cf75" providerId="AD" clId="Web-{B0DE2598-5939-5FD1-F60A-057B49B9F5EB}" dt="2024-11-08T07:40:40.425" v="81"/>
          <ac:spMkLst>
            <pc:docMk/>
            <pc:sldMk cId="1127881516" sldId="277"/>
            <ac:spMk id="8" creationId="{1336666F-3B0E-A285-8B0A-C7E6F757A1E3}"/>
          </ac:spMkLst>
        </pc:spChg>
        <pc:spChg chg="add del">
          <ac:chgData name="浅染　太一" userId="S::t0535339@taims.metro.tokyo.jp::e636c72e-c175-4357-b412-d0f9c3f4cf75" providerId="AD" clId="Web-{B0DE2598-5939-5FD1-F60A-057B49B9F5EB}" dt="2024-11-08T07:40:58.394" v="83"/>
          <ac:spMkLst>
            <pc:docMk/>
            <pc:sldMk cId="1127881516" sldId="277"/>
            <ac:spMk id="12" creationId="{457C4467-6781-4497-CE80-E779D5D1F677}"/>
          </ac:spMkLst>
        </pc:spChg>
        <pc:spChg chg="add mod">
          <ac:chgData name="浅染　太一" userId="S::t0535339@taims.metro.tokyo.jp::e636c72e-c175-4357-b412-d0f9c3f4cf75" providerId="AD" clId="Web-{B0DE2598-5939-5FD1-F60A-057B49B9F5EB}" dt="2024-11-08T07:41:08.645" v="86" actId="20577"/>
          <ac:spMkLst>
            <pc:docMk/>
            <pc:sldMk cId="1127881516" sldId="277"/>
            <ac:spMk id="14" creationId="{6CF6329D-F0AA-BECE-B18E-B6E4D61B4CF5}"/>
          </ac:spMkLst>
        </pc:spChg>
        <pc:spChg chg="del">
          <ac:chgData name="浅染　太一" userId="S::t0535339@taims.metro.tokyo.jp::e636c72e-c175-4357-b412-d0f9c3f4cf75" providerId="AD" clId="Web-{B0DE2598-5939-5FD1-F60A-057B49B9F5EB}" dt="2024-11-08T07:40:11.924" v="77"/>
          <ac:spMkLst>
            <pc:docMk/>
            <pc:sldMk cId="1127881516" sldId="277"/>
            <ac:spMk id="18" creationId="{5E42B329-8C76-4748-B9B9-BAD05900CD5D}"/>
          </ac:spMkLst>
        </pc:spChg>
      </pc:sldChg>
      <pc:sldChg chg="addSp delSp modSp">
        <pc:chgData name="浅染　太一" userId="S::t0535339@taims.metro.tokyo.jp::e636c72e-c175-4357-b412-d0f9c3f4cf75" providerId="AD" clId="Web-{B0DE2598-5939-5FD1-F60A-057B49B9F5EB}" dt="2024-11-08T07:41:17.223" v="90" actId="20577"/>
        <pc:sldMkLst>
          <pc:docMk/>
          <pc:sldMk cId="3353207524" sldId="278"/>
        </pc:sldMkLst>
        <pc:spChg chg="add mod">
          <ac:chgData name="浅染　太一" userId="S::t0535339@taims.metro.tokyo.jp::e636c72e-c175-4357-b412-d0f9c3f4cf75" providerId="AD" clId="Web-{B0DE2598-5939-5FD1-F60A-057B49B9F5EB}" dt="2024-11-08T07:41:17.223" v="90" actId="20577"/>
          <ac:spMkLst>
            <pc:docMk/>
            <pc:sldMk cId="3353207524" sldId="278"/>
            <ac:spMk id="6" creationId="{6C38C934-5855-BE4D-C1CC-FBDCCBF573B5}"/>
          </ac:spMkLst>
        </pc:spChg>
        <pc:spChg chg="del">
          <ac:chgData name="浅染　太一" userId="S::t0535339@taims.metro.tokyo.jp::e636c72e-c175-4357-b412-d0f9c3f4cf75" providerId="AD" clId="Web-{B0DE2598-5939-5FD1-F60A-057B49B9F5EB}" dt="2024-11-08T07:41:13.676" v="87"/>
          <ac:spMkLst>
            <pc:docMk/>
            <pc:sldMk cId="3353207524" sldId="278"/>
            <ac:spMk id="60" creationId="{5E42B329-8C76-4748-B9B9-BAD05900CD5D}"/>
          </ac:spMkLst>
        </pc:spChg>
      </pc:sldChg>
      <pc:sldChg chg="addSp delSp modSp">
        <pc:chgData name="浅染　太一" userId="S::t0535339@taims.metro.tokyo.jp::e636c72e-c175-4357-b412-d0f9c3f4cf75" providerId="AD" clId="Web-{B0DE2598-5939-5FD1-F60A-057B49B9F5EB}" dt="2024-11-08T07:41:44.271" v="106" actId="20577"/>
        <pc:sldMkLst>
          <pc:docMk/>
          <pc:sldMk cId="2549308975" sldId="279"/>
        </pc:sldMkLst>
        <pc:spChg chg="add mod">
          <ac:chgData name="浅染　太一" userId="S::t0535339@taims.metro.tokyo.jp::e636c72e-c175-4357-b412-d0f9c3f4cf75" providerId="AD" clId="Web-{B0DE2598-5939-5FD1-F60A-057B49B9F5EB}" dt="2024-11-08T07:41:44.271" v="106" actId="20577"/>
          <ac:spMkLst>
            <pc:docMk/>
            <pc:sldMk cId="2549308975" sldId="279"/>
            <ac:spMk id="8" creationId="{3FF65173-45C6-2B40-595A-B4F7295942A2}"/>
          </ac:spMkLst>
        </pc:spChg>
        <pc:spChg chg="del">
          <ac:chgData name="浅染　太一" userId="S::t0535339@taims.metro.tokyo.jp::e636c72e-c175-4357-b412-d0f9c3f4cf75" providerId="AD" clId="Web-{B0DE2598-5939-5FD1-F60A-057B49B9F5EB}" dt="2024-11-08T07:41:40.770" v="102"/>
          <ac:spMkLst>
            <pc:docMk/>
            <pc:sldMk cId="2549308975" sldId="279"/>
            <ac:spMk id="14" creationId="{5E42B329-8C76-4748-B9B9-BAD05900CD5D}"/>
          </ac:spMkLst>
        </pc:spChg>
      </pc:sldChg>
      <pc:sldChg chg="addSp delSp modSp">
        <pc:chgData name="浅染　太一" userId="S::t0535339@taims.metro.tokyo.jp::e636c72e-c175-4357-b412-d0f9c3f4cf75" providerId="AD" clId="Web-{B0DE2598-5939-5FD1-F60A-057B49B9F5EB}" dt="2024-11-08T07:41:52.536" v="111" actId="20577"/>
        <pc:sldMkLst>
          <pc:docMk/>
          <pc:sldMk cId="683036457" sldId="280"/>
        </pc:sldMkLst>
        <pc:spChg chg="add mod">
          <ac:chgData name="浅染　太一" userId="S::t0535339@taims.metro.tokyo.jp::e636c72e-c175-4357-b412-d0f9c3f4cf75" providerId="AD" clId="Web-{B0DE2598-5939-5FD1-F60A-057B49B9F5EB}" dt="2024-11-08T07:41:52.536" v="111" actId="20577"/>
          <ac:spMkLst>
            <pc:docMk/>
            <pc:sldMk cId="683036457" sldId="280"/>
            <ac:spMk id="5" creationId="{519B1F79-970D-8CAB-A801-13097FB90B23}"/>
          </ac:spMkLst>
        </pc:spChg>
        <pc:spChg chg="del">
          <ac:chgData name="浅染　太一" userId="S::t0535339@taims.metro.tokyo.jp::e636c72e-c175-4357-b412-d0f9c3f4cf75" providerId="AD" clId="Web-{B0DE2598-5939-5FD1-F60A-057B49B9F5EB}" dt="2024-11-08T07:41:48.661" v="107"/>
          <ac:spMkLst>
            <pc:docMk/>
            <pc:sldMk cId="683036457" sldId="280"/>
            <ac:spMk id="26" creationId="{5E42B329-8C76-4748-B9B9-BAD05900CD5D}"/>
          </ac:spMkLst>
        </pc:spChg>
      </pc:sldChg>
      <pc:sldChg chg="addSp delSp modSp">
        <pc:chgData name="浅染　太一" userId="S::t0535339@taims.metro.tokyo.jp::e636c72e-c175-4357-b412-d0f9c3f4cf75" providerId="AD" clId="Web-{B0DE2598-5939-5FD1-F60A-057B49B9F5EB}" dt="2024-11-08T07:42:02.052" v="115" actId="20577"/>
        <pc:sldMkLst>
          <pc:docMk/>
          <pc:sldMk cId="3681715752" sldId="281"/>
        </pc:sldMkLst>
        <pc:spChg chg="add mod">
          <ac:chgData name="浅染　太一" userId="S::t0535339@taims.metro.tokyo.jp::e636c72e-c175-4357-b412-d0f9c3f4cf75" providerId="AD" clId="Web-{B0DE2598-5939-5FD1-F60A-057B49B9F5EB}" dt="2024-11-08T07:42:02.052" v="115" actId="20577"/>
          <ac:spMkLst>
            <pc:docMk/>
            <pc:sldMk cId="3681715752" sldId="281"/>
            <ac:spMk id="4" creationId="{C3199339-7FBB-0AAF-388E-6377798E59BA}"/>
          </ac:spMkLst>
        </pc:spChg>
        <pc:spChg chg="del">
          <ac:chgData name="浅染　太一" userId="S::t0535339@taims.metro.tokyo.jp::e636c72e-c175-4357-b412-d0f9c3f4cf75" providerId="AD" clId="Web-{B0DE2598-5939-5FD1-F60A-057B49B9F5EB}" dt="2024-11-08T07:41:57.943" v="112"/>
          <ac:spMkLst>
            <pc:docMk/>
            <pc:sldMk cId="3681715752" sldId="281"/>
            <ac:spMk id="11" creationId="{5E42B329-8C76-4748-B9B9-BAD05900CD5D}"/>
          </ac:spMkLst>
        </pc:spChg>
      </pc:sldChg>
      <pc:sldChg chg="addSp delSp modSp">
        <pc:chgData name="浅染　太一" userId="S::t0535339@taims.metro.tokyo.jp::e636c72e-c175-4357-b412-d0f9c3f4cf75" providerId="AD" clId="Web-{B0DE2598-5939-5FD1-F60A-057B49B9F5EB}" dt="2024-11-08T07:42:11.928" v="120" actId="20577"/>
        <pc:sldMkLst>
          <pc:docMk/>
          <pc:sldMk cId="2915584075" sldId="282"/>
        </pc:sldMkLst>
        <pc:spChg chg="add mod">
          <ac:chgData name="浅染　太一" userId="S::t0535339@taims.metro.tokyo.jp::e636c72e-c175-4357-b412-d0f9c3f4cf75" providerId="AD" clId="Web-{B0DE2598-5939-5FD1-F60A-057B49B9F5EB}" dt="2024-11-08T07:42:11.928" v="120" actId="20577"/>
          <ac:spMkLst>
            <pc:docMk/>
            <pc:sldMk cId="2915584075" sldId="282"/>
            <ac:spMk id="5" creationId="{E344752C-E629-ADFF-CD75-266D2A9417C3}"/>
          </ac:spMkLst>
        </pc:spChg>
        <pc:spChg chg="del">
          <ac:chgData name="浅染　太一" userId="S::t0535339@taims.metro.tokyo.jp::e636c72e-c175-4357-b412-d0f9c3f4cf75" providerId="AD" clId="Web-{B0DE2598-5939-5FD1-F60A-057B49B9F5EB}" dt="2024-11-08T07:42:07.365" v="116"/>
          <ac:spMkLst>
            <pc:docMk/>
            <pc:sldMk cId="2915584075" sldId="282"/>
            <ac:spMk id="18" creationId="{5E42B329-8C76-4748-B9B9-BAD05900CD5D}"/>
          </ac:spMkLst>
        </pc:spChg>
      </pc:sldChg>
      <pc:sldChg chg="modSp">
        <pc:chgData name="浅染　太一" userId="S::t0535339@taims.metro.tokyo.jp::e636c72e-c175-4357-b412-d0f9c3f4cf75" providerId="AD" clId="Web-{B0DE2598-5939-5FD1-F60A-057B49B9F5EB}" dt="2024-11-08T07:44:40.728" v="173" actId="20577"/>
        <pc:sldMkLst>
          <pc:docMk/>
          <pc:sldMk cId="279892362" sldId="284"/>
        </pc:sldMkLst>
        <pc:spChg chg="mod">
          <ac:chgData name="浅染　太一" userId="S::t0535339@taims.metro.tokyo.jp::e636c72e-c175-4357-b412-d0f9c3f4cf75" providerId="AD" clId="Web-{B0DE2598-5939-5FD1-F60A-057B49B9F5EB}" dt="2024-11-08T07:44:40.728" v="173" actId="20577"/>
          <ac:spMkLst>
            <pc:docMk/>
            <pc:sldMk cId="279892362" sldId="284"/>
            <ac:spMk id="26" creationId="{5E42B329-8C76-4748-B9B9-BAD05900CD5D}"/>
          </ac:spMkLst>
        </pc:spChg>
      </pc:sldChg>
      <pc:sldChg chg="addSp delSp modSp">
        <pc:chgData name="浅染　太一" userId="S::t0535339@taims.metro.tokyo.jp::e636c72e-c175-4357-b412-d0f9c3f4cf75" providerId="AD" clId="Web-{B0DE2598-5939-5FD1-F60A-057B49B9F5EB}" dt="2024-11-08T07:41:24.848" v="95" actId="20577"/>
        <pc:sldMkLst>
          <pc:docMk/>
          <pc:sldMk cId="1598381451" sldId="285"/>
        </pc:sldMkLst>
        <pc:spChg chg="add mod">
          <ac:chgData name="浅染　太一" userId="S::t0535339@taims.metro.tokyo.jp::e636c72e-c175-4357-b412-d0f9c3f4cf75" providerId="AD" clId="Web-{B0DE2598-5939-5FD1-F60A-057B49B9F5EB}" dt="2024-11-08T07:41:24.848" v="95" actId="20577"/>
          <ac:spMkLst>
            <pc:docMk/>
            <pc:sldMk cId="1598381451" sldId="285"/>
            <ac:spMk id="4" creationId="{AEBD0783-C8EA-5B38-AFEB-25943377467D}"/>
          </ac:spMkLst>
        </pc:spChg>
        <pc:spChg chg="del">
          <ac:chgData name="浅染　太一" userId="S::t0535339@taims.metro.tokyo.jp::e636c72e-c175-4357-b412-d0f9c3f4cf75" providerId="AD" clId="Web-{B0DE2598-5939-5FD1-F60A-057B49B9F5EB}" dt="2024-11-08T07:41:21.926" v="91"/>
          <ac:spMkLst>
            <pc:docMk/>
            <pc:sldMk cId="1598381451" sldId="285"/>
            <ac:spMk id="12" creationId="{5E42B329-8C76-4748-B9B9-BAD05900CD5D}"/>
          </ac:spMkLst>
        </pc:spChg>
      </pc:sldChg>
      <pc:sldChg chg="addSp modSp">
        <pc:chgData name="浅染　太一" userId="S::t0535339@taims.metro.tokyo.jp::e636c72e-c175-4357-b412-d0f9c3f4cf75" providerId="AD" clId="Web-{B0DE2598-5939-5FD1-F60A-057B49B9F5EB}" dt="2024-11-08T07:41:36.458" v="101" actId="20577"/>
        <pc:sldMkLst>
          <pc:docMk/>
          <pc:sldMk cId="2171473917" sldId="286"/>
        </pc:sldMkLst>
        <pc:spChg chg="add mod">
          <ac:chgData name="浅染　太一" userId="S::t0535339@taims.metro.tokyo.jp::e636c72e-c175-4357-b412-d0f9c3f4cf75" providerId="AD" clId="Web-{B0DE2598-5939-5FD1-F60A-057B49B9F5EB}" dt="2024-11-08T07:41:36.458" v="101" actId="20577"/>
          <ac:spMkLst>
            <pc:docMk/>
            <pc:sldMk cId="2171473917" sldId="286"/>
            <ac:spMk id="3" creationId="{43BBC113-CF3F-49E6-E678-83E35A97DB84}"/>
          </ac:spMkLst>
        </pc:spChg>
        <pc:spChg chg="mod">
          <ac:chgData name="浅染　太一" userId="S::t0535339@taims.metro.tokyo.jp::e636c72e-c175-4357-b412-d0f9c3f4cf75" providerId="AD" clId="Web-{B0DE2598-5939-5FD1-F60A-057B49B9F5EB}" dt="2024-11-08T07:41:31.161" v="97" actId="20577"/>
          <ac:spMkLst>
            <pc:docMk/>
            <pc:sldMk cId="2171473917" sldId="286"/>
            <ac:spMk id="12" creationId="{5E42B329-8C76-4748-B9B9-BAD05900CD5D}"/>
          </ac:spMkLst>
        </pc:spChg>
      </pc:sldChg>
      <pc:sldChg chg="new del">
        <pc:chgData name="浅染　太一" userId="S::t0535339@taims.metro.tokyo.jp::e636c72e-c175-4357-b412-d0f9c3f4cf75" providerId="AD" clId="Web-{B0DE2598-5939-5FD1-F60A-057B49B9F5EB}" dt="2024-11-08T07:43:31.305" v="122"/>
        <pc:sldMkLst>
          <pc:docMk/>
          <pc:sldMk cId="2161128377" sldId="287"/>
        </pc:sldMkLst>
      </pc:sldChg>
      <pc:sldChg chg="addSp delSp modSp add ord replId">
        <pc:chgData name="浅染　太一" userId="S::t0535339@taims.metro.tokyo.jp::e636c72e-c175-4357-b412-d0f9c3f4cf75" providerId="AD" clId="Web-{B0DE2598-5939-5FD1-F60A-057B49B9F5EB}" dt="2024-11-08T08:18:33.674" v="653" actId="1076"/>
        <pc:sldMkLst>
          <pc:docMk/>
          <pc:sldMk cId="2313810212" sldId="287"/>
        </pc:sldMkLst>
        <pc:spChg chg="add del">
          <ac:chgData name="浅染　太一" userId="S::t0535339@taims.metro.tokyo.jp::e636c72e-c175-4357-b412-d0f9c3f4cf75" providerId="AD" clId="Web-{B0DE2598-5939-5FD1-F60A-057B49B9F5EB}" dt="2024-11-08T07:48:59.032" v="299"/>
          <ac:spMkLst>
            <pc:docMk/>
            <pc:sldMk cId="2313810212" sldId="287"/>
            <ac:spMk id="3" creationId="{40D6DA3C-9DAC-121E-1B39-7C7B65CDB4DA}"/>
          </ac:spMkLst>
        </pc:spChg>
        <pc:spChg chg="add del">
          <ac:chgData name="浅染　太一" userId="S::t0535339@taims.metro.tokyo.jp::e636c72e-c175-4357-b412-d0f9c3f4cf75" providerId="AD" clId="Web-{B0DE2598-5939-5FD1-F60A-057B49B9F5EB}" dt="2024-11-08T07:49:03.501" v="301"/>
          <ac:spMkLst>
            <pc:docMk/>
            <pc:sldMk cId="2313810212" sldId="287"/>
            <ac:spMk id="5" creationId="{5AF9B005-0CCF-0FA7-BEF7-49A254CE84C6}"/>
          </ac:spMkLst>
        </pc:spChg>
        <pc:spChg chg="add mod">
          <ac:chgData name="浅染　太一" userId="S::t0535339@taims.metro.tokyo.jp::e636c72e-c175-4357-b412-d0f9c3f4cf75" providerId="AD" clId="Web-{B0DE2598-5939-5FD1-F60A-057B49B9F5EB}" dt="2024-11-08T08:17:11.219" v="641" actId="1076"/>
          <ac:spMkLst>
            <pc:docMk/>
            <pc:sldMk cId="2313810212" sldId="287"/>
            <ac:spMk id="6" creationId="{66A4AEFC-C761-636F-0C4E-6296B9DE4D78}"/>
          </ac:spMkLst>
        </pc:spChg>
        <pc:spChg chg="add mod">
          <ac:chgData name="浅染　太一" userId="S::t0535339@taims.metro.tokyo.jp::e636c72e-c175-4357-b412-d0f9c3f4cf75" providerId="AD" clId="Web-{B0DE2598-5939-5FD1-F60A-057B49B9F5EB}" dt="2024-11-08T08:11:40.179" v="624" actId="20577"/>
          <ac:spMkLst>
            <pc:docMk/>
            <pc:sldMk cId="2313810212" sldId="287"/>
            <ac:spMk id="7" creationId="{6263A691-A57F-A105-028B-F864BDBCB1F1}"/>
          </ac:spMkLst>
        </pc:spChg>
        <pc:spChg chg="add mod">
          <ac:chgData name="浅染　太一" userId="S::t0535339@taims.metro.tokyo.jp::e636c72e-c175-4357-b412-d0f9c3f4cf75" providerId="AD" clId="Web-{B0DE2598-5939-5FD1-F60A-057B49B9F5EB}" dt="2024-11-08T08:09:13.550" v="605" actId="1076"/>
          <ac:spMkLst>
            <pc:docMk/>
            <pc:sldMk cId="2313810212" sldId="287"/>
            <ac:spMk id="8" creationId="{D431E365-99CB-6925-08BB-682F6FAFA988}"/>
          </ac:spMkLst>
        </pc:spChg>
        <pc:spChg chg="mod">
          <ac:chgData name="浅染　太一" userId="S::t0535339@taims.metro.tokyo.jp::e636c72e-c175-4357-b412-d0f9c3f4cf75" providerId="AD" clId="Web-{B0DE2598-5939-5FD1-F60A-057B49B9F5EB}" dt="2024-11-08T08:13:08.978" v="632" actId="20577"/>
          <ac:spMkLst>
            <pc:docMk/>
            <pc:sldMk cId="2313810212" sldId="287"/>
            <ac:spMk id="12" creationId="{5E42B329-8C76-4748-B9B9-BAD05900CD5D}"/>
          </ac:spMkLst>
        </pc:spChg>
        <pc:spChg chg="mod">
          <ac:chgData name="浅染　太一" userId="S::t0535339@taims.metro.tokyo.jp::e636c72e-c175-4357-b412-d0f9c3f4cf75" providerId="AD" clId="Web-{B0DE2598-5939-5FD1-F60A-057B49B9F5EB}" dt="2024-11-08T08:12:17.289" v="628" actId="14100"/>
          <ac:spMkLst>
            <pc:docMk/>
            <pc:sldMk cId="2313810212" sldId="287"/>
            <ac:spMk id="25" creationId="{00000000-0000-0000-0000-000000000000}"/>
          </ac:spMkLst>
        </pc:spChg>
        <pc:spChg chg="mod">
          <ac:chgData name="浅染　太一" userId="S::t0535339@taims.metro.tokyo.jp::e636c72e-c175-4357-b412-d0f9c3f4cf75" providerId="AD" clId="Web-{B0DE2598-5939-5FD1-F60A-057B49B9F5EB}" dt="2024-11-08T08:12:00.242" v="627" actId="1076"/>
          <ac:spMkLst>
            <pc:docMk/>
            <pc:sldMk cId="2313810212" sldId="287"/>
            <ac:spMk id="26" creationId="{5E42B329-8C76-4748-B9B9-BAD05900CD5D}"/>
          </ac:spMkLst>
        </pc:spChg>
        <pc:spChg chg="mod">
          <ac:chgData name="浅染　太一" userId="S::t0535339@taims.metro.tokyo.jp::e636c72e-c175-4357-b412-d0f9c3f4cf75" providerId="AD" clId="Web-{B0DE2598-5939-5FD1-F60A-057B49B9F5EB}" dt="2024-11-08T08:16:40.343" v="638" actId="20577"/>
          <ac:spMkLst>
            <pc:docMk/>
            <pc:sldMk cId="2313810212" sldId="287"/>
            <ac:spMk id="28" creationId="{5E42B329-8C76-4748-B9B9-BAD05900CD5D}"/>
          </ac:spMkLst>
        </pc:spChg>
        <pc:spChg chg="del">
          <ac:chgData name="浅染　太一" userId="S::t0535339@taims.metro.tokyo.jp::e636c72e-c175-4357-b412-d0f9c3f4cf75" providerId="AD" clId="Web-{B0DE2598-5939-5FD1-F60A-057B49B9F5EB}" dt="2024-11-08T07:46:55.842" v="261"/>
          <ac:spMkLst>
            <pc:docMk/>
            <pc:sldMk cId="2313810212" sldId="287"/>
            <ac:spMk id="30" creationId="{5E42B329-8C76-4748-B9B9-BAD05900CD5D}"/>
          </ac:spMkLst>
        </pc:spChg>
        <pc:cxnChg chg="add mod">
          <ac:chgData name="浅染　太一" userId="S::t0535339@taims.metro.tokyo.jp::e636c72e-c175-4357-b412-d0f9c3f4cf75" providerId="AD" clId="Web-{B0DE2598-5939-5FD1-F60A-057B49B9F5EB}" dt="2024-11-08T08:17:49.189" v="646" actId="1076"/>
          <ac:cxnSpMkLst>
            <pc:docMk/>
            <pc:sldMk cId="2313810212" sldId="287"/>
            <ac:cxnSpMk id="10" creationId="{CB8E3511-3CCA-0F15-6B23-281D4E9FC970}"/>
          </ac:cxnSpMkLst>
        </pc:cxnChg>
        <pc:cxnChg chg="add del mod">
          <ac:chgData name="浅染　太一" userId="S::t0535339@taims.metro.tokyo.jp::e636c72e-c175-4357-b412-d0f9c3f4cf75" providerId="AD" clId="Web-{B0DE2598-5939-5FD1-F60A-057B49B9F5EB}" dt="2024-11-08T08:17:43.861" v="645"/>
          <ac:cxnSpMkLst>
            <pc:docMk/>
            <pc:sldMk cId="2313810212" sldId="287"/>
            <ac:cxnSpMk id="11" creationId="{13AAD94F-66B0-7960-5E18-8FB75B26263E}"/>
          </ac:cxnSpMkLst>
        </pc:cxnChg>
        <pc:cxnChg chg="add mod">
          <ac:chgData name="浅染　太一" userId="S::t0535339@taims.metro.tokyo.jp::e636c72e-c175-4357-b412-d0f9c3f4cf75" providerId="AD" clId="Web-{B0DE2598-5939-5FD1-F60A-057B49B9F5EB}" dt="2024-11-08T08:18:33.674" v="653" actId="1076"/>
          <ac:cxnSpMkLst>
            <pc:docMk/>
            <pc:sldMk cId="2313810212" sldId="287"/>
            <ac:cxnSpMk id="13" creationId="{5C5548BA-B7D5-807A-96B9-691BF764A49E}"/>
          </ac:cxnSpMkLst>
        </pc:cxnChg>
        <pc:cxnChg chg="add mod">
          <ac:chgData name="浅染　太一" userId="S::t0535339@taims.metro.tokyo.jp::e636c72e-c175-4357-b412-d0f9c3f4cf75" providerId="AD" clId="Web-{B0DE2598-5939-5FD1-F60A-057B49B9F5EB}" dt="2024-11-08T08:18:02.048" v="649" actId="1076"/>
          <ac:cxnSpMkLst>
            <pc:docMk/>
            <pc:sldMk cId="2313810212" sldId="287"/>
            <ac:cxnSpMk id="14" creationId="{338D89FA-6636-79CE-FB5B-B4BDCBD24CCF}"/>
          </ac:cxnSpMkLst>
        </pc:cxnChg>
      </pc:sldChg>
      <pc:sldChg chg="addSp delSp add del ord replId">
        <pc:chgData name="浅染　太一" userId="S::t0535339@taims.metro.tokyo.jp::e636c72e-c175-4357-b412-d0f9c3f4cf75" providerId="AD" clId="Web-{B0DE2598-5939-5FD1-F60A-057B49B9F5EB}" dt="2024-11-08T08:20:26.302" v="663"/>
        <pc:sldMkLst>
          <pc:docMk/>
          <pc:sldMk cId="2775678803" sldId="288"/>
        </pc:sldMkLst>
        <pc:spChg chg="add">
          <ac:chgData name="浅染　太一" userId="S::t0535339@taims.metro.tokyo.jp::e636c72e-c175-4357-b412-d0f9c3f4cf75" providerId="AD" clId="Web-{B0DE2598-5939-5FD1-F60A-057B49B9F5EB}" dt="2024-11-08T08:20:00.052" v="661"/>
          <ac:spMkLst>
            <pc:docMk/>
            <pc:sldMk cId="2775678803" sldId="288"/>
            <ac:spMk id="5" creationId="{D07D38B5-7C6D-45F8-F9FE-8837FC8244B5}"/>
          </ac:spMkLst>
        </pc:spChg>
        <pc:spChg chg="del">
          <ac:chgData name="浅染　太一" userId="S::t0535339@taims.metro.tokyo.jp::e636c72e-c175-4357-b412-d0f9c3f4cf75" providerId="AD" clId="Web-{B0DE2598-5939-5FD1-F60A-057B49B9F5EB}" dt="2024-11-08T08:19:58.677" v="659"/>
          <ac:spMkLst>
            <pc:docMk/>
            <pc:sldMk cId="2775678803" sldId="288"/>
            <ac:spMk id="12" creationId="{5E42B329-8C76-4748-B9B9-BAD05900CD5D}"/>
          </ac:spMkLst>
        </pc:spChg>
        <pc:spChg chg="del">
          <ac:chgData name="浅染　太一" userId="S::t0535339@taims.metro.tokyo.jp::e636c72e-c175-4357-b412-d0f9c3f4cf75" providerId="AD" clId="Web-{B0DE2598-5939-5FD1-F60A-057B49B9F5EB}" dt="2024-11-08T08:19:55.630" v="657"/>
          <ac:spMkLst>
            <pc:docMk/>
            <pc:sldMk cId="2775678803" sldId="288"/>
            <ac:spMk id="15" creationId="{AD319C1A-997A-49C5-86A4-39229DDFA80F}"/>
          </ac:spMkLst>
        </pc:spChg>
        <pc:spChg chg="add">
          <ac:chgData name="浅染　太一" userId="S::t0535339@taims.metro.tokyo.jp::e636c72e-c175-4357-b412-d0f9c3f4cf75" providerId="AD" clId="Web-{B0DE2598-5939-5FD1-F60A-057B49B9F5EB}" dt="2024-11-08T08:20:00.067" v="662"/>
          <ac:spMkLst>
            <pc:docMk/>
            <pc:sldMk cId="2775678803" sldId="288"/>
            <ac:spMk id="16" creationId="{70125BD0-A55A-32B1-D706-7768AB3990C7}"/>
          </ac:spMkLst>
        </pc:spChg>
        <pc:cxnChg chg="add">
          <ac:chgData name="浅染　太一" userId="S::t0535339@taims.metro.tokyo.jp::e636c72e-c175-4357-b412-d0f9c3f4cf75" providerId="AD" clId="Web-{B0DE2598-5939-5FD1-F60A-057B49B9F5EB}" dt="2024-11-08T08:20:00.036" v="660"/>
          <ac:cxnSpMkLst>
            <pc:docMk/>
            <pc:sldMk cId="2775678803" sldId="288"/>
            <ac:cxnSpMk id="3" creationId="{C6C569C6-21B7-A825-CE1A-CADA5FE4009C}"/>
          </ac:cxnSpMkLst>
        </pc:cxnChg>
        <pc:cxnChg chg="del">
          <ac:chgData name="浅染　太一" userId="S::t0535339@taims.metro.tokyo.jp::e636c72e-c175-4357-b412-d0f9c3f4cf75" providerId="AD" clId="Web-{B0DE2598-5939-5FD1-F60A-057B49B9F5EB}" dt="2024-11-08T08:19:56.895" v="658"/>
          <ac:cxnSpMkLst>
            <pc:docMk/>
            <pc:sldMk cId="2775678803" sldId="288"/>
            <ac:cxnSpMk id="9" creationId="{ED83E367-62D3-441C-98F0-DA488376AB3E}"/>
          </ac:cxnSpMkLst>
        </pc:cxnChg>
      </pc:sldChg>
    </pc:docChg>
  </pc:docChgLst>
  <pc:docChgLst>
    <pc:chgData name="浅染　太一" userId="S::t0535339@taims.metro.tokyo.jp::e636c72e-c175-4357-b412-d0f9c3f4cf75" providerId="AD" clId="Web-{32383188-E6A1-10D2-4538-4C38E89EDDA0}"/>
    <pc:docChg chg="modSld">
      <pc:chgData name="浅染　太一" userId="S::t0535339@taims.metro.tokyo.jp::e636c72e-c175-4357-b412-d0f9c3f4cf75" providerId="AD" clId="Web-{32383188-E6A1-10D2-4538-4C38E89EDDA0}" dt="2024-11-07T09:34:57.691" v="231" actId="20577"/>
      <pc:docMkLst>
        <pc:docMk/>
      </pc:docMkLst>
      <pc:sldChg chg="modSp">
        <pc:chgData name="浅染　太一" userId="S::t0535339@taims.metro.tokyo.jp::e636c72e-c175-4357-b412-d0f9c3f4cf75" providerId="AD" clId="Web-{32383188-E6A1-10D2-4538-4C38E89EDDA0}" dt="2024-11-07T09:33:24.595" v="220" actId="20577"/>
        <pc:sldMkLst>
          <pc:docMk/>
          <pc:sldMk cId="2035514087" sldId="269"/>
        </pc:sldMkLst>
        <pc:spChg chg="mod">
          <ac:chgData name="浅染　太一" userId="S::t0535339@taims.metro.tokyo.jp::e636c72e-c175-4357-b412-d0f9c3f4cf75" providerId="AD" clId="Web-{32383188-E6A1-10D2-4538-4C38E89EDDA0}" dt="2024-11-07T09:30:17.481" v="174" actId="14100"/>
          <ac:spMkLst>
            <pc:docMk/>
            <pc:sldMk cId="2035514087" sldId="269"/>
            <ac:spMk id="11" creationId="{00000000-0000-0000-0000-000000000000}"/>
          </ac:spMkLst>
        </pc:spChg>
        <pc:spChg chg="mod">
          <ac:chgData name="浅染　太一" userId="S::t0535339@taims.metro.tokyo.jp::e636c72e-c175-4357-b412-d0f9c3f4cf75" providerId="AD" clId="Web-{32383188-E6A1-10D2-4538-4C38E89EDDA0}" dt="2024-11-07T09:30:38.028" v="182" actId="1076"/>
          <ac:spMkLst>
            <pc:docMk/>
            <pc:sldMk cId="2035514087" sldId="269"/>
            <ac:spMk id="32" creationId="{CC0FA885-E512-4F35-99D3-CDD9C8ED5A0F}"/>
          </ac:spMkLst>
        </pc:spChg>
        <pc:spChg chg="mod">
          <ac:chgData name="浅染　太一" userId="S::t0535339@taims.metro.tokyo.jp::e636c72e-c175-4357-b412-d0f9c3f4cf75" providerId="AD" clId="Web-{32383188-E6A1-10D2-4538-4C38E89EDDA0}" dt="2024-11-07T09:31:55.405" v="191" actId="20577"/>
          <ac:spMkLst>
            <pc:docMk/>
            <pc:sldMk cId="2035514087" sldId="269"/>
            <ac:spMk id="33" creationId="{CC0FA885-E512-4F35-99D3-CDD9C8ED5A0F}"/>
          </ac:spMkLst>
        </pc:spChg>
        <pc:spChg chg="mod">
          <ac:chgData name="浅染　太一" userId="S::t0535339@taims.metro.tokyo.jp::e636c72e-c175-4357-b412-d0f9c3f4cf75" providerId="AD" clId="Web-{32383188-E6A1-10D2-4538-4C38E89EDDA0}" dt="2024-11-07T09:33:24.595" v="220" actId="20577"/>
          <ac:spMkLst>
            <pc:docMk/>
            <pc:sldMk cId="2035514087" sldId="269"/>
            <ac:spMk id="34" creationId="{CC0FA885-E512-4F35-99D3-CDD9C8ED5A0F}"/>
          </ac:spMkLst>
        </pc:spChg>
      </pc:sldChg>
      <pc:sldChg chg="modSp">
        <pc:chgData name="浅染　太一" userId="S::t0535339@taims.metro.tokyo.jp::e636c72e-c175-4357-b412-d0f9c3f4cf75" providerId="AD" clId="Web-{32383188-E6A1-10D2-4538-4C38E89EDDA0}" dt="2024-11-07T09:26:12.975" v="124" actId="20577"/>
        <pc:sldMkLst>
          <pc:docMk/>
          <pc:sldMk cId="1904253748" sldId="283"/>
        </pc:sldMkLst>
        <pc:spChg chg="mod">
          <ac:chgData name="浅染　太一" userId="S::t0535339@taims.metro.tokyo.jp::e636c72e-c175-4357-b412-d0f9c3f4cf75" providerId="AD" clId="Web-{32383188-E6A1-10D2-4538-4C38E89EDDA0}" dt="2024-11-07T09:20:34.701" v="90" actId="20577"/>
          <ac:spMkLst>
            <pc:docMk/>
            <pc:sldMk cId="1904253748" sldId="283"/>
            <ac:spMk id="49" creationId="{00000000-0000-0000-0000-000000000000}"/>
          </ac:spMkLst>
        </pc:spChg>
        <pc:spChg chg="mod">
          <ac:chgData name="浅染　太一" userId="S::t0535339@taims.metro.tokyo.jp::e636c72e-c175-4357-b412-d0f9c3f4cf75" providerId="AD" clId="Web-{32383188-E6A1-10D2-4538-4C38E89EDDA0}" dt="2024-11-07T09:26:12.975" v="124" actId="20577"/>
          <ac:spMkLst>
            <pc:docMk/>
            <pc:sldMk cId="1904253748" sldId="283"/>
            <ac:spMk id="54" creationId="{00000000-0000-0000-0000-000000000000}"/>
          </ac:spMkLst>
        </pc:spChg>
      </pc:sldChg>
      <pc:sldChg chg="modSp">
        <pc:chgData name="浅染　太一" userId="S::t0535339@taims.metro.tokyo.jp::e636c72e-c175-4357-b412-d0f9c3f4cf75" providerId="AD" clId="Web-{32383188-E6A1-10D2-4538-4C38E89EDDA0}" dt="2024-11-07T09:34:57.691" v="231" actId="20577"/>
        <pc:sldMkLst>
          <pc:docMk/>
          <pc:sldMk cId="1598381451" sldId="285"/>
        </pc:sldMkLst>
        <pc:spChg chg="mod">
          <ac:chgData name="浅染　太一" userId="S::t0535339@taims.metro.tokyo.jp::e636c72e-c175-4357-b412-d0f9c3f4cf75" providerId="AD" clId="Web-{32383188-E6A1-10D2-4538-4C38E89EDDA0}" dt="2024-11-07T09:34:57.691" v="231" actId="20577"/>
          <ac:spMkLst>
            <pc:docMk/>
            <pc:sldMk cId="1598381451" sldId="285"/>
            <ac:spMk id="10" creationId="{CC0FA885-E512-4F35-99D3-CDD9C8ED5A0F}"/>
          </ac:spMkLst>
        </pc:spChg>
        <pc:spChg chg="mod">
          <ac:chgData name="浅染　太一" userId="S::t0535339@taims.metro.tokyo.jp::e636c72e-c175-4357-b412-d0f9c3f4cf75" providerId="AD" clId="Web-{32383188-E6A1-10D2-4538-4C38E89EDDA0}" dt="2024-11-07T09:34:49.644" v="230" actId="14100"/>
          <ac:spMkLst>
            <pc:docMk/>
            <pc:sldMk cId="1598381451" sldId="285"/>
            <ac:spMk id="13" creationId="{00000000-0000-0000-0000-000000000000}"/>
          </ac:spMkLst>
        </pc:spChg>
      </pc:sldChg>
    </pc:docChg>
  </pc:docChgLst>
  <pc:docChgLst>
    <pc:chgData name="浅染　太一" userId="S::t0535339@taims.metro.tokyo.jp::e636c72e-c175-4357-b412-d0f9c3f4cf75" providerId="AD" clId="Web-{AE0FAAD0-9A99-9FC5-6D6B-57C907040E6A}"/>
    <pc:docChg chg="modSld">
      <pc:chgData name="浅染　太一" userId="S::t0535339@taims.metro.tokyo.jp::e636c72e-c175-4357-b412-d0f9c3f4cf75" providerId="AD" clId="Web-{AE0FAAD0-9A99-9FC5-6D6B-57C907040E6A}" dt="2024-12-10T04:59:20.151" v="14" actId="1076"/>
      <pc:docMkLst>
        <pc:docMk/>
      </pc:docMkLst>
      <pc:sldChg chg="addSp delSp modSp">
        <pc:chgData name="浅染　太一" userId="S::t0535339@taims.metro.tokyo.jp::e636c72e-c175-4357-b412-d0f9c3f4cf75" providerId="AD" clId="Web-{AE0FAAD0-9A99-9FC5-6D6B-57C907040E6A}" dt="2024-12-10T04:59:20.151" v="14" actId="1076"/>
        <pc:sldMkLst>
          <pc:docMk/>
          <pc:sldMk cId="2549308975" sldId="279"/>
        </pc:sldMkLst>
        <pc:spChg chg="del">
          <ac:chgData name="浅染　太一" userId="S::t0535339@taims.metro.tokyo.jp::e636c72e-c175-4357-b412-d0f9c3f4cf75" providerId="AD" clId="Web-{AE0FAAD0-9A99-9FC5-6D6B-57C907040E6A}" dt="2024-12-10T04:59:05.010" v="11"/>
          <ac:spMkLst>
            <pc:docMk/>
            <pc:sldMk cId="2549308975" sldId="279"/>
            <ac:spMk id="3" creationId="{00000000-0000-0000-0000-000000000000}"/>
          </ac:spMkLst>
        </pc:spChg>
        <pc:spChg chg="mod">
          <ac:chgData name="浅染　太一" userId="S::t0535339@taims.metro.tokyo.jp::e636c72e-c175-4357-b412-d0f9c3f4cf75" providerId="AD" clId="Web-{AE0FAAD0-9A99-9FC5-6D6B-57C907040E6A}" dt="2024-12-10T04:59:12.494" v="12" actId="1076"/>
          <ac:spMkLst>
            <pc:docMk/>
            <pc:sldMk cId="2549308975" sldId="279"/>
            <ac:spMk id="5" creationId="{00000000-0000-0000-0000-000000000000}"/>
          </ac:spMkLst>
        </pc:spChg>
        <pc:spChg chg="mod">
          <ac:chgData name="浅染　太一" userId="S::t0535339@taims.metro.tokyo.jp::e636c72e-c175-4357-b412-d0f9c3f4cf75" providerId="AD" clId="Web-{AE0FAAD0-9A99-9FC5-6D6B-57C907040E6A}" dt="2024-12-10T04:59:01.791" v="10" actId="14100"/>
          <ac:spMkLst>
            <pc:docMk/>
            <pc:sldMk cId="2549308975" sldId="279"/>
            <ac:spMk id="11" creationId="{00000000-0000-0000-0000-000000000000}"/>
          </ac:spMkLst>
        </pc:spChg>
        <pc:spChg chg="mod">
          <ac:chgData name="浅染　太一" userId="S::t0535339@taims.metro.tokyo.jp::e636c72e-c175-4357-b412-d0f9c3f4cf75" providerId="AD" clId="Web-{AE0FAAD0-9A99-9FC5-6D6B-57C907040E6A}" dt="2024-12-10T04:59:20.151" v="14" actId="1076"/>
          <ac:spMkLst>
            <pc:docMk/>
            <pc:sldMk cId="2549308975" sldId="279"/>
            <ac:spMk id="13" creationId="{0F63256F-93A8-40BE-8B24-4E93E0539084}"/>
          </ac:spMkLst>
        </pc:spChg>
        <pc:spChg chg="mod">
          <ac:chgData name="浅染　太一" userId="S::t0535339@taims.metro.tokyo.jp::e636c72e-c175-4357-b412-d0f9c3f4cf75" providerId="AD" clId="Web-{AE0FAAD0-9A99-9FC5-6D6B-57C907040E6A}" dt="2024-12-10T04:59:16.776" v="13" actId="1076"/>
          <ac:spMkLst>
            <pc:docMk/>
            <pc:sldMk cId="2549308975" sldId="279"/>
            <ac:spMk id="24" creationId="{0F63256F-93A8-40BE-8B24-4E93E0539084}"/>
          </ac:spMkLst>
        </pc:spChg>
        <pc:picChg chg="del">
          <ac:chgData name="浅染　太一" userId="S::t0535339@taims.metro.tokyo.jp::e636c72e-c175-4357-b412-d0f9c3f4cf75" providerId="AD" clId="Web-{AE0FAAD0-9A99-9FC5-6D6B-57C907040E6A}" dt="2024-12-10T04:58:17.853" v="0"/>
          <ac:picMkLst>
            <pc:docMk/>
            <pc:sldMk cId="2549308975" sldId="279"/>
            <ac:picMk id="4" creationId="{00000000-0000-0000-0000-000000000000}"/>
          </ac:picMkLst>
        </pc:picChg>
        <pc:picChg chg="add mod ord">
          <ac:chgData name="浅染　太一" userId="S::t0535339@taims.metro.tokyo.jp::e636c72e-c175-4357-b412-d0f9c3f4cf75" providerId="AD" clId="Web-{AE0FAAD0-9A99-9FC5-6D6B-57C907040E6A}" dt="2024-12-10T04:58:50.056" v="7"/>
          <ac:picMkLst>
            <pc:docMk/>
            <pc:sldMk cId="2549308975" sldId="279"/>
            <ac:picMk id="6" creationId="{F304C38C-2C4D-01BE-4133-C368B31920E9}"/>
          </ac:picMkLst>
        </pc:picChg>
      </pc:sldChg>
    </pc:docChg>
  </pc:docChgLst>
  <pc:docChgLst>
    <pc:chgData name="浅染　太一" userId="S::t0535339@taims.metro.tokyo.jp::e636c72e-c175-4357-b412-d0f9c3f4cf75" providerId="AD" clId="Web-{D6275E8E-5847-6B22-80D4-A942899C3A16}"/>
    <pc:docChg chg="modSld">
      <pc:chgData name="浅染　太一" userId="S::t0535339@taims.metro.tokyo.jp::e636c72e-c175-4357-b412-d0f9c3f4cf75" providerId="AD" clId="Web-{D6275E8E-5847-6B22-80D4-A942899C3A16}" dt="2024-11-12T04:52:04.066" v="1" actId="20577"/>
      <pc:docMkLst>
        <pc:docMk/>
      </pc:docMkLst>
      <pc:sldChg chg="modSp">
        <pc:chgData name="浅染　太一" userId="S::t0535339@taims.metro.tokyo.jp::e636c72e-c175-4357-b412-d0f9c3f4cf75" providerId="AD" clId="Web-{D6275E8E-5847-6B22-80D4-A942899C3A16}" dt="2024-11-12T04:52:04.066" v="1" actId="20577"/>
        <pc:sldMkLst>
          <pc:docMk/>
          <pc:sldMk cId="3854836474" sldId="268"/>
        </pc:sldMkLst>
        <pc:spChg chg="mod">
          <ac:chgData name="浅染　太一" userId="S::t0535339@taims.metro.tokyo.jp::e636c72e-c175-4357-b412-d0f9c3f4cf75" providerId="AD" clId="Web-{D6275E8E-5847-6B22-80D4-A942899C3A16}" dt="2024-11-12T04:52:04.066" v="1" actId="20577"/>
          <ac:spMkLst>
            <pc:docMk/>
            <pc:sldMk cId="3854836474" sldId="268"/>
            <ac:spMk id="6" creationId="{136260EF-F1BF-1D2C-281E-49E0D9EDFBEC}"/>
          </ac:spMkLst>
        </pc:spChg>
      </pc:sldChg>
      <pc:sldChg chg="modSp">
        <pc:chgData name="浅染　太一" userId="S::t0535339@taims.metro.tokyo.jp::e636c72e-c175-4357-b412-d0f9c3f4cf75" providerId="AD" clId="Web-{D6275E8E-5847-6B22-80D4-A942899C3A16}" dt="2024-11-12T04:51:58.410" v="0" actId="20577"/>
        <pc:sldMkLst>
          <pc:docMk/>
          <pc:sldMk cId="279892362" sldId="284"/>
        </pc:sldMkLst>
        <pc:spChg chg="mod">
          <ac:chgData name="浅染　太一" userId="S::t0535339@taims.metro.tokyo.jp::e636c72e-c175-4357-b412-d0f9c3f4cf75" providerId="AD" clId="Web-{D6275E8E-5847-6B22-80D4-A942899C3A16}" dt="2024-11-12T04:51:58.410" v="0" actId="20577"/>
          <ac:spMkLst>
            <pc:docMk/>
            <pc:sldMk cId="279892362" sldId="284"/>
            <ac:spMk id="26" creationId="{5E42B329-8C76-4748-B9B9-BAD05900CD5D}"/>
          </ac:spMkLst>
        </pc:spChg>
      </pc:sldChg>
    </pc:docChg>
  </pc:docChgLst>
  <pc:docChgLst>
    <pc:chgData name="浅染　太一" userId="S::t0535339@taims.metro.tokyo.jp::e636c72e-c175-4357-b412-d0f9c3f4cf75" providerId="AD" clId="Web-{E2E42991-1E2D-A029-74E4-FA2DE2E5FA79}"/>
    <pc:docChg chg="modSld">
      <pc:chgData name="浅染　太一" userId="S::t0535339@taims.metro.tokyo.jp::e636c72e-c175-4357-b412-d0f9c3f4cf75" providerId="AD" clId="Web-{E2E42991-1E2D-A029-74E4-FA2DE2E5FA79}" dt="2024-11-07T12:31:14.787" v="6" actId="20577"/>
      <pc:docMkLst>
        <pc:docMk/>
      </pc:docMkLst>
      <pc:sldChg chg="modSp">
        <pc:chgData name="浅染　太一" userId="S::t0535339@taims.metro.tokyo.jp::e636c72e-c175-4357-b412-d0f9c3f4cf75" providerId="AD" clId="Web-{E2E42991-1E2D-A029-74E4-FA2DE2E5FA79}" dt="2024-11-07T12:31:14.787" v="6" actId="20577"/>
        <pc:sldMkLst>
          <pc:docMk/>
          <pc:sldMk cId="2915584075" sldId="282"/>
        </pc:sldMkLst>
        <pc:spChg chg="mod">
          <ac:chgData name="浅染　太一" userId="S::t0535339@taims.metro.tokyo.jp::e636c72e-c175-4357-b412-d0f9c3f4cf75" providerId="AD" clId="Web-{E2E42991-1E2D-A029-74E4-FA2DE2E5FA79}" dt="2024-11-07T12:31:14.787" v="6" actId="20577"/>
          <ac:spMkLst>
            <pc:docMk/>
            <pc:sldMk cId="2915584075" sldId="282"/>
            <ac:spMk id="26" creationId="{5E42B329-8C76-4748-B9B9-BAD05900CD5D}"/>
          </ac:spMkLst>
        </pc:spChg>
      </pc:sldChg>
    </pc:docChg>
  </pc:docChgLst>
  <pc:docChgLst>
    <pc:chgData name="浅染　太一" userId="S::t0535339@taims.metro.tokyo.jp::e636c72e-c175-4357-b412-d0f9c3f4cf75" providerId="AD" clId="Web-{4D1D8A25-7729-FCC0-D9E9-ECAF027C6724}"/>
    <pc:docChg chg="modSld">
      <pc:chgData name="浅染　太一" userId="S::t0535339@taims.metro.tokyo.jp::e636c72e-c175-4357-b412-d0f9c3f4cf75" providerId="AD" clId="Web-{4D1D8A25-7729-FCC0-D9E9-ECAF027C6724}" dt="2024-12-23T03:46:13.987" v="8" actId="20577"/>
      <pc:docMkLst>
        <pc:docMk/>
      </pc:docMkLst>
      <pc:sldChg chg="modSp">
        <pc:chgData name="浅染　太一" userId="S::t0535339@taims.metro.tokyo.jp::e636c72e-c175-4357-b412-d0f9c3f4cf75" providerId="AD" clId="Web-{4D1D8A25-7729-FCC0-D9E9-ECAF027C6724}" dt="2024-12-23T03:45:57.362" v="5" actId="20577"/>
        <pc:sldMkLst>
          <pc:docMk/>
          <pc:sldMk cId="1990210867" sldId="274"/>
        </pc:sldMkLst>
        <pc:spChg chg="mod">
          <ac:chgData name="浅染　太一" userId="S::t0535339@taims.metro.tokyo.jp::e636c72e-c175-4357-b412-d0f9c3f4cf75" providerId="AD" clId="Web-{4D1D8A25-7729-FCC0-D9E9-ECAF027C6724}" dt="2024-12-23T03:45:57.362" v="5" actId="20577"/>
          <ac:spMkLst>
            <pc:docMk/>
            <pc:sldMk cId="1990210867" sldId="274"/>
            <ac:spMk id="31" creationId="{CC0FA885-E512-4F35-99D3-CDD9C8ED5A0F}"/>
          </ac:spMkLst>
        </pc:spChg>
      </pc:sldChg>
      <pc:sldChg chg="modSp">
        <pc:chgData name="浅染　太一" userId="S::t0535339@taims.metro.tokyo.jp::e636c72e-c175-4357-b412-d0f9c3f4cf75" providerId="AD" clId="Web-{4D1D8A25-7729-FCC0-D9E9-ECAF027C6724}" dt="2024-12-23T03:46:13.987" v="8" actId="20577"/>
        <pc:sldMkLst>
          <pc:docMk/>
          <pc:sldMk cId="3877643153" sldId="276"/>
        </pc:sldMkLst>
        <pc:spChg chg="mod">
          <ac:chgData name="浅染　太一" userId="S::t0535339@taims.metro.tokyo.jp::e636c72e-c175-4357-b412-d0f9c3f4cf75" providerId="AD" clId="Web-{4D1D8A25-7729-FCC0-D9E9-ECAF027C6724}" dt="2024-12-23T03:46:13.987" v="8" actId="20577"/>
          <ac:spMkLst>
            <pc:docMk/>
            <pc:sldMk cId="3877643153" sldId="276"/>
            <ac:spMk id="4" creationId="{CC0FA885-E512-4F35-99D3-CDD9C8ED5A0F}"/>
          </ac:spMkLst>
        </pc:spChg>
      </pc:sldChg>
      <pc:sldChg chg="modSp">
        <pc:chgData name="浅染　太一" userId="S::t0535339@taims.metro.tokyo.jp::e636c72e-c175-4357-b412-d0f9c3f4cf75" providerId="AD" clId="Web-{4D1D8A25-7729-FCC0-D9E9-ECAF027C6724}" dt="2024-12-23T03:45:34.705" v="2" actId="20577"/>
        <pc:sldMkLst>
          <pc:docMk/>
          <pc:sldMk cId="2313810212" sldId="287"/>
        </pc:sldMkLst>
        <pc:spChg chg="mod">
          <ac:chgData name="浅染　太一" userId="S::t0535339@taims.metro.tokyo.jp::e636c72e-c175-4357-b412-d0f9c3f4cf75" providerId="AD" clId="Web-{4D1D8A25-7729-FCC0-D9E9-ECAF027C6724}" dt="2024-12-23T03:45:34.705" v="2" actId="20577"/>
          <ac:spMkLst>
            <pc:docMk/>
            <pc:sldMk cId="2313810212" sldId="287"/>
            <ac:spMk id="6" creationId="{66A4AEFC-C761-636F-0C4E-6296B9DE4D78}"/>
          </ac:spMkLst>
        </pc:spChg>
      </pc:sldChg>
    </pc:docChg>
  </pc:docChgLst>
  <pc:docChgLst>
    <pc:chgData name="浅染　太一" userId="S::t0535339@taims.metro.tokyo.jp::e636c72e-c175-4357-b412-d0f9c3f4cf75" providerId="AD" clId="Web-{C601DF6F-E35D-8C01-6D42-E7ACE3B5502F}"/>
    <pc:docChg chg="modSld">
      <pc:chgData name="浅染　太一" userId="S::t0535339@taims.metro.tokyo.jp::e636c72e-c175-4357-b412-d0f9c3f4cf75" providerId="AD" clId="Web-{C601DF6F-E35D-8C01-6D42-E7ACE3B5502F}" dt="2024-11-05T09:44:10.885" v="90" actId="20577"/>
      <pc:docMkLst>
        <pc:docMk/>
      </pc:docMkLst>
      <pc:sldChg chg="modSp">
        <pc:chgData name="浅染　太一" userId="S::t0535339@taims.metro.tokyo.jp::e636c72e-c175-4357-b412-d0f9c3f4cf75" providerId="AD" clId="Web-{C601DF6F-E35D-8C01-6D42-E7ACE3B5502F}" dt="2024-11-05T09:29:40.233" v="15" actId="20577"/>
        <pc:sldMkLst>
          <pc:docMk/>
          <pc:sldMk cId="3790416080" sldId="258"/>
        </pc:sldMkLst>
        <pc:spChg chg="mod">
          <ac:chgData name="浅染　太一" userId="S::t0535339@taims.metro.tokyo.jp::e636c72e-c175-4357-b412-d0f9c3f4cf75" providerId="AD" clId="Web-{C601DF6F-E35D-8C01-6D42-E7ACE3B5502F}" dt="2024-11-05T09:29:40.233" v="15" actId="20577"/>
          <ac:spMkLst>
            <pc:docMk/>
            <pc:sldMk cId="3790416080" sldId="258"/>
            <ac:spMk id="24" creationId="{0254CB2E-B5E1-45E3-B229-E3AE186DE9D5}"/>
          </ac:spMkLst>
        </pc:spChg>
      </pc:sldChg>
      <pc:sldChg chg="modSp">
        <pc:chgData name="浅染　太一" userId="S::t0535339@taims.metro.tokyo.jp::e636c72e-c175-4357-b412-d0f9c3f4cf75" providerId="AD" clId="Web-{C601DF6F-E35D-8C01-6D42-E7ACE3B5502F}" dt="2024-11-05T09:30:08.343" v="16" actId="1076"/>
        <pc:sldMkLst>
          <pc:docMk/>
          <pc:sldMk cId="3229172479" sldId="259"/>
        </pc:sldMkLst>
        <pc:spChg chg="mod">
          <ac:chgData name="浅染　太一" userId="S::t0535339@taims.metro.tokyo.jp::e636c72e-c175-4357-b412-d0f9c3f4cf75" providerId="AD" clId="Web-{C601DF6F-E35D-8C01-6D42-E7ACE3B5502F}" dt="2024-11-05T09:30:08.343" v="16" actId="1076"/>
          <ac:spMkLst>
            <pc:docMk/>
            <pc:sldMk cId="3229172479" sldId="259"/>
            <ac:spMk id="24" creationId="{0254CB2E-B5E1-45E3-B229-E3AE186DE9D5}"/>
          </ac:spMkLst>
        </pc:spChg>
      </pc:sldChg>
      <pc:sldChg chg="modSp">
        <pc:chgData name="浅染　太一" userId="S::t0535339@taims.metro.tokyo.jp::e636c72e-c175-4357-b412-d0f9c3f4cf75" providerId="AD" clId="Web-{C601DF6F-E35D-8C01-6D42-E7ACE3B5502F}" dt="2024-11-05T09:35:01.555" v="30" actId="20577"/>
        <pc:sldMkLst>
          <pc:docMk/>
          <pc:sldMk cId="1434793222" sldId="270"/>
        </pc:sldMkLst>
      </pc:sldChg>
      <pc:sldChg chg="modSp">
        <pc:chgData name="浅染　太一" userId="S::t0535339@taims.metro.tokyo.jp::e636c72e-c175-4357-b412-d0f9c3f4cf75" providerId="AD" clId="Web-{C601DF6F-E35D-8C01-6D42-E7ACE3B5502F}" dt="2024-11-05T09:34:16.070" v="28" actId="20577"/>
        <pc:sldMkLst>
          <pc:docMk/>
          <pc:sldMk cId="3685075022" sldId="275"/>
        </pc:sldMkLst>
      </pc:sldChg>
      <pc:sldChg chg="addSp delSp modSp">
        <pc:chgData name="浅染　太一" userId="S::t0535339@taims.metro.tokyo.jp::e636c72e-c175-4357-b412-d0f9c3f4cf75" providerId="AD" clId="Web-{C601DF6F-E35D-8C01-6D42-E7ACE3B5502F}" dt="2024-11-05T09:39:32.392" v="58" actId="14100"/>
        <pc:sldMkLst>
          <pc:docMk/>
          <pc:sldMk cId="2549308975" sldId="279"/>
        </pc:sldMkLst>
        <pc:spChg chg="mod">
          <ac:chgData name="浅染　太一" userId="S::t0535339@taims.metro.tokyo.jp::e636c72e-c175-4357-b412-d0f9c3f4cf75" providerId="AD" clId="Web-{C601DF6F-E35D-8C01-6D42-E7ACE3B5502F}" dt="2024-11-05T09:37:56.624" v="44" actId="14100"/>
          <ac:spMkLst>
            <pc:docMk/>
            <pc:sldMk cId="2549308975" sldId="279"/>
            <ac:spMk id="5" creationId="{00000000-0000-0000-0000-000000000000}"/>
          </ac:spMkLst>
        </pc:spChg>
        <pc:spChg chg="add mod">
          <ac:chgData name="浅染　太一" userId="S::t0535339@taims.metro.tokyo.jp::e636c72e-c175-4357-b412-d0f9c3f4cf75" providerId="AD" clId="Web-{C601DF6F-E35D-8C01-6D42-E7ACE3B5502F}" dt="2024-11-05T09:39:32.392" v="58" actId="14100"/>
          <ac:spMkLst>
            <pc:docMk/>
            <pc:sldMk cId="2549308975" sldId="279"/>
            <ac:spMk id="7" creationId="{AF02D2E9-2BDD-6446-2510-2150CEB69F4A}"/>
          </ac:spMkLst>
        </pc:spChg>
        <pc:spChg chg="mod">
          <ac:chgData name="浅染　太一" userId="S::t0535339@taims.metro.tokyo.jp::e636c72e-c175-4357-b412-d0f9c3f4cf75" providerId="AD" clId="Web-{C601DF6F-E35D-8C01-6D42-E7ACE3B5502F}" dt="2024-11-05T09:38:13.874" v="46" actId="1076"/>
          <ac:spMkLst>
            <pc:docMk/>
            <pc:sldMk cId="2549308975" sldId="279"/>
            <ac:spMk id="13" creationId="{0F63256F-93A8-40BE-8B24-4E93E0539084}"/>
          </ac:spMkLst>
        </pc:spChg>
        <pc:spChg chg="mod">
          <ac:chgData name="浅染　太一" userId="S::t0535339@taims.metro.tokyo.jp::e636c72e-c175-4357-b412-d0f9c3f4cf75" providerId="AD" clId="Web-{C601DF6F-E35D-8C01-6D42-E7ACE3B5502F}" dt="2024-11-05T09:38:19.202" v="47" actId="1076"/>
          <ac:spMkLst>
            <pc:docMk/>
            <pc:sldMk cId="2549308975" sldId="279"/>
            <ac:spMk id="16" creationId="{CC0FA885-E512-4F35-99D3-CDD9C8ED5A0F}"/>
          </ac:spMkLst>
        </pc:spChg>
        <pc:spChg chg="mod">
          <ac:chgData name="浅染　太一" userId="S::t0535339@taims.metro.tokyo.jp::e636c72e-c175-4357-b412-d0f9c3f4cf75" providerId="AD" clId="Web-{C601DF6F-E35D-8C01-6D42-E7ACE3B5502F}" dt="2024-11-05T09:38:09.608" v="45" actId="1076"/>
          <ac:spMkLst>
            <pc:docMk/>
            <pc:sldMk cId="2549308975" sldId="279"/>
            <ac:spMk id="24" creationId="{0F63256F-93A8-40BE-8B24-4E93E0539084}"/>
          </ac:spMkLst>
        </pc:spChg>
        <pc:spChg chg="mod">
          <ac:chgData name="浅染　太一" userId="S::t0535339@taims.metro.tokyo.jp::e636c72e-c175-4357-b412-d0f9c3f4cf75" providerId="AD" clId="Web-{C601DF6F-E35D-8C01-6D42-E7ACE3B5502F}" dt="2024-11-05T09:37:41.920" v="41" actId="1076"/>
          <ac:spMkLst>
            <pc:docMk/>
            <pc:sldMk cId="2549308975" sldId="279"/>
            <ac:spMk id="29" creationId="{CC0FA885-E512-4F35-99D3-CDD9C8ED5A0F}"/>
          </ac:spMkLst>
        </pc:spChg>
        <pc:picChg chg="add mod modCrop">
          <ac:chgData name="浅染　太一" userId="S::t0535339@taims.metro.tokyo.jp::e636c72e-c175-4357-b412-d0f9c3f4cf75" providerId="AD" clId="Web-{C601DF6F-E35D-8C01-6D42-E7ACE3B5502F}" dt="2024-11-05T09:38:42.437" v="51"/>
          <ac:picMkLst>
            <pc:docMk/>
            <pc:sldMk cId="2549308975" sldId="279"/>
            <ac:picMk id="2" creationId="{22B1985B-7DA6-3E08-9CCA-5A8DDDA38B1E}"/>
          </ac:picMkLst>
        </pc:picChg>
        <pc:picChg chg="mod">
          <ac:chgData name="浅染　太一" userId="S::t0535339@taims.metro.tokyo.jp::e636c72e-c175-4357-b412-d0f9c3f4cf75" providerId="AD" clId="Web-{C601DF6F-E35D-8C01-6D42-E7ACE3B5502F}" dt="2024-11-05T09:39:21.189" v="55" actId="1076"/>
          <ac:picMkLst>
            <pc:docMk/>
            <pc:sldMk cId="2549308975" sldId="279"/>
            <ac:picMk id="4" creationId="{00000000-0000-0000-0000-000000000000}"/>
          </ac:picMkLst>
        </pc:picChg>
      </pc:sldChg>
      <pc:sldChg chg="modSp">
        <pc:chgData name="浅染　太一" userId="S::t0535339@taims.metro.tokyo.jp::e636c72e-c175-4357-b412-d0f9c3f4cf75" providerId="AD" clId="Web-{C601DF6F-E35D-8C01-6D42-E7ACE3B5502F}" dt="2024-11-05T09:43:17.228" v="79" actId="1076"/>
        <pc:sldMkLst>
          <pc:docMk/>
          <pc:sldMk cId="683036457" sldId="280"/>
        </pc:sldMkLst>
        <pc:spChg chg="mod">
          <ac:chgData name="浅染　太一" userId="S::t0535339@taims.metro.tokyo.jp::e636c72e-c175-4357-b412-d0f9c3f4cf75" providerId="AD" clId="Web-{C601DF6F-E35D-8C01-6D42-E7ACE3B5502F}" dt="2024-11-05T09:43:17.228" v="79" actId="1076"/>
          <ac:spMkLst>
            <pc:docMk/>
            <pc:sldMk cId="683036457" sldId="280"/>
            <ac:spMk id="16" creationId="{CC0FA885-E512-4F35-99D3-CDD9C8ED5A0F}"/>
          </ac:spMkLst>
        </pc:spChg>
        <pc:spChg chg="mod">
          <ac:chgData name="浅染　太一" userId="S::t0535339@taims.metro.tokyo.jp::e636c72e-c175-4357-b412-d0f9c3f4cf75" providerId="AD" clId="Web-{C601DF6F-E35D-8C01-6D42-E7ACE3B5502F}" dt="2024-11-05T09:43:13.649" v="78" actId="1076"/>
          <ac:spMkLst>
            <pc:docMk/>
            <pc:sldMk cId="683036457" sldId="280"/>
            <ac:spMk id="20" creationId="{CC0FA885-E512-4F35-99D3-CDD9C8ED5A0F}"/>
          </ac:spMkLst>
        </pc:spChg>
        <pc:spChg chg="mod">
          <ac:chgData name="浅染　太一" userId="S::t0535339@taims.metro.tokyo.jp::e636c72e-c175-4357-b412-d0f9c3f4cf75" providerId="AD" clId="Web-{C601DF6F-E35D-8C01-6D42-E7ACE3B5502F}" dt="2024-11-05T09:43:09.899" v="77" actId="20577"/>
          <ac:spMkLst>
            <pc:docMk/>
            <pc:sldMk cId="683036457" sldId="280"/>
            <ac:spMk id="29" creationId="{CC0FA885-E512-4F35-99D3-CDD9C8ED5A0F}"/>
          </ac:spMkLst>
        </pc:spChg>
      </pc:sldChg>
      <pc:sldChg chg="modSp">
        <pc:chgData name="浅染　太一" userId="S::t0535339@taims.metro.tokyo.jp::e636c72e-c175-4357-b412-d0f9c3f4cf75" providerId="AD" clId="Web-{C601DF6F-E35D-8C01-6D42-E7ACE3B5502F}" dt="2024-11-05T09:44:10.885" v="90" actId="20577"/>
        <pc:sldMkLst>
          <pc:docMk/>
          <pc:sldMk cId="2915584075" sldId="282"/>
        </pc:sldMkLst>
        <pc:spChg chg="mod">
          <ac:chgData name="浅染　太一" userId="S::t0535339@taims.metro.tokyo.jp::e636c72e-c175-4357-b412-d0f9c3f4cf75" providerId="AD" clId="Web-{C601DF6F-E35D-8C01-6D42-E7ACE3B5502F}" dt="2024-11-05T09:43:58.479" v="81" actId="20577"/>
          <ac:spMkLst>
            <pc:docMk/>
            <pc:sldMk cId="2915584075" sldId="282"/>
            <ac:spMk id="21" creationId="{0F63256F-93A8-40BE-8B24-4E93E0539084}"/>
          </ac:spMkLst>
        </pc:spChg>
        <pc:spChg chg="mod">
          <ac:chgData name="浅染　太一" userId="S::t0535339@taims.metro.tokyo.jp::e636c72e-c175-4357-b412-d0f9c3f4cf75" providerId="AD" clId="Web-{C601DF6F-E35D-8C01-6D42-E7ACE3B5502F}" dt="2024-11-05T09:44:10.885" v="90" actId="20577"/>
          <ac:spMkLst>
            <pc:docMk/>
            <pc:sldMk cId="2915584075" sldId="282"/>
            <ac:spMk id="26" creationId="{5E42B329-8C76-4748-B9B9-BAD05900CD5D}"/>
          </ac:spMkLst>
        </pc:spChg>
      </pc:sldChg>
      <pc:sldChg chg="modSp">
        <pc:chgData name="浅染　太一" userId="S::t0535339@taims.metro.tokyo.jp::e636c72e-c175-4357-b412-d0f9c3f4cf75" providerId="AD" clId="Web-{C601DF6F-E35D-8C01-6D42-E7ACE3B5502F}" dt="2024-11-05T09:26:40.602" v="10" actId="14100"/>
        <pc:sldMkLst>
          <pc:docMk/>
          <pc:sldMk cId="1904253748" sldId="283"/>
        </pc:sldMkLst>
        <pc:spChg chg="mod">
          <ac:chgData name="浅染　太一" userId="S::t0535339@taims.metro.tokyo.jp::e636c72e-c175-4357-b412-d0f9c3f4cf75" providerId="AD" clId="Web-{C601DF6F-E35D-8C01-6D42-E7ACE3B5502F}" dt="2024-11-05T09:26:40.602" v="10" actId="14100"/>
          <ac:spMkLst>
            <pc:docMk/>
            <pc:sldMk cId="1904253748" sldId="283"/>
            <ac:spMk id="2" creationId="{00000000-0000-0000-0000-000000000000}"/>
          </ac:spMkLst>
        </pc:spChg>
      </pc:sldChg>
      <pc:sldChg chg="modSp">
        <pc:chgData name="浅染　太一" userId="S::t0535339@taims.metro.tokyo.jp::e636c72e-c175-4357-b412-d0f9c3f4cf75" providerId="AD" clId="Web-{C601DF6F-E35D-8C01-6D42-E7ACE3B5502F}" dt="2024-11-05T09:31:43.315" v="19" actId="1076"/>
        <pc:sldMkLst>
          <pc:docMk/>
          <pc:sldMk cId="279892362" sldId="284"/>
        </pc:sldMkLst>
        <pc:spChg chg="mod">
          <ac:chgData name="浅染　太一" userId="S::t0535339@taims.metro.tokyo.jp::e636c72e-c175-4357-b412-d0f9c3f4cf75" providerId="AD" clId="Web-{C601DF6F-E35D-8C01-6D42-E7ACE3B5502F}" dt="2024-11-05T09:31:36.096" v="17" actId="1076"/>
          <ac:spMkLst>
            <pc:docMk/>
            <pc:sldMk cId="279892362" sldId="284"/>
            <ac:spMk id="28" creationId="{5E42B329-8C76-4748-B9B9-BAD05900CD5D}"/>
          </ac:spMkLst>
        </pc:spChg>
        <pc:spChg chg="mod">
          <ac:chgData name="浅染　太一" userId="S::t0535339@taims.metro.tokyo.jp::e636c72e-c175-4357-b412-d0f9c3f4cf75" providerId="AD" clId="Web-{C601DF6F-E35D-8C01-6D42-E7ACE3B5502F}" dt="2024-11-05T09:31:43.315" v="19" actId="1076"/>
          <ac:spMkLst>
            <pc:docMk/>
            <pc:sldMk cId="279892362" sldId="284"/>
            <ac:spMk id="30" creationId="{5E42B329-8C76-4748-B9B9-BAD05900CD5D}"/>
          </ac:spMkLst>
        </pc:spChg>
      </pc:sldChg>
    </pc:docChg>
  </pc:docChgLst>
  <pc:docChgLst>
    <pc:chgData name="浅染　太一" userId="S::t0535339@taims.metro.tokyo.jp::e636c72e-c175-4357-b412-d0f9c3f4cf75" providerId="AD" clId="Web-{FB1C70C7-6BD3-F85E-277D-907934FD53AA}"/>
    <pc:docChg chg="modSld">
      <pc:chgData name="浅染　太一" userId="S::t0535339@taims.metro.tokyo.jp::e636c72e-c175-4357-b412-d0f9c3f4cf75" providerId="AD" clId="Web-{FB1C70C7-6BD3-F85E-277D-907934FD53AA}" dt="2024-11-07T10:13:00.845" v="62" actId="1076"/>
      <pc:docMkLst>
        <pc:docMk/>
      </pc:docMkLst>
      <pc:sldChg chg="modSp">
        <pc:chgData name="浅染　太一" userId="S::t0535339@taims.metro.tokyo.jp::e636c72e-c175-4357-b412-d0f9c3f4cf75" providerId="AD" clId="Web-{FB1C70C7-6BD3-F85E-277D-907934FD53AA}" dt="2024-11-07T10:03:15.700" v="1" actId="1076"/>
        <pc:sldMkLst>
          <pc:docMk/>
          <pc:sldMk cId="923592998" sldId="265"/>
        </pc:sldMkLst>
        <pc:spChg chg="mod">
          <ac:chgData name="浅染　太一" userId="S::t0535339@taims.metro.tokyo.jp::e636c72e-c175-4357-b412-d0f9c3f4cf75" providerId="AD" clId="Web-{FB1C70C7-6BD3-F85E-277D-907934FD53AA}" dt="2024-11-07T10:03:05.965" v="0" actId="1076"/>
          <ac:spMkLst>
            <pc:docMk/>
            <pc:sldMk cId="923592998" sldId="265"/>
            <ac:spMk id="17" creationId="{5E42B329-8C76-4748-B9B9-BAD05900CD5D}"/>
          </ac:spMkLst>
        </pc:spChg>
        <pc:grpChg chg="mod">
          <ac:chgData name="浅染　太一" userId="S::t0535339@taims.metro.tokyo.jp::e636c72e-c175-4357-b412-d0f9c3f4cf75" providerId="AD" clId="Web-{FB1C70C7-6BD3-F85E-277D-907934FD53AA}" dt="2024-11-07T10:03:15.700" v="1" actId="1076"/>
          <ac:grpSpMkLst>
            <pc:docMk/>
            <pc:sldMk cId="923592998" sldId="265"/>
            <ac:grpSpMk id="31" creationId="{E2285AF6-DB69-4B3C-85F0-44CCF1EA7800}"/>
          </ac:grpSpMkLst>
        </pc:grpChg>
      </pc:sldChg>
      <pc:sldChg chg="modSp">
        <pc:chgData name="浅染　太一" userId="S::t0535339@taims.metro.tokyo.jp::e636c72e-c175-4357-b412-d0f9c3f4cf75" providerId="AD" clId="Web-{FB1C70C7-6BD3-F85E-277D-907934FD53AA}" dt="2024-11-07T10:08:38.930" v="48" actId="20577"/>
        <pc:sldMkLst>
          <pc:docMk/>
          <pc:sldMk cId="3854836474" sldId="268"/>
        </pc:sldMkLst>
        <pc:spChg chg="mod">
          <ac:chgData name="浅染　太一" userId="S::t0535339@taims.metro.tokyo.jp::e636c72e-c175-4357-b412-d0f9c3f4cf75" providerId="AD" clId="Web-{FB1C70C7-6BD3-F85E-277D-907934FD53AA}" dt="2024-11-07T10:08:38.930" v="48" actId="20577"/>
          <ac:spMkLst>
            <pc:docMk/>
            <pc:sldMk cId="3854836474" sldId="268"/>
            <ac:spMk id="3" creationId="{00000000-0000-0000-0000-000000000000}"/>
          </ac:spMkLst>
        </pc:spChg>
      </pc:sldChg>
      <pc:sldChg chg="modSp">
        <pc:chgData name="浅染　太一" userId="S::t0535339@taims.metro.tokyo.jp::e636c72e-c175-4357-b412-d0f9c3f4cf75" providerId="AD" clId="Web-{FB1C70C7-6BD3-F85E-277D-907934FD53AA}" dt="2024-11-07T10:13:00.845" v="62" actId="1076"/>
        <pc:sldMkLst>
          <pc:docMk/>
          <pc:sldMk cId="2549308975" sldId="279"/>
        </pc:sldMkLst>
        <pc:spChg chg="mod">
          <ac:chgData name="浅染　太一" userId="S::t0535339@taims.metro.tokyo.jp::e636c72e-c175-4357-b412-d0f9c3f4cf75" providerId="AD" clId="Web-{FB1C70C7-6BD3-F85E-277D-907934FD53AA}" dt="2024-11-07T10:12:55.673" v="61" actId="1076"/>
          <ac:spMkLst>
            <pc:docMk/>
            <pc:sldMk cId="2549308975" sldId="279"/>
            <ac:spMk id="7" creationId="{AF02D2E9-2BDD-6446-2510-2150CEB69F4A}"/>
          </ac:spMkLst>
        </pc:spChg>
        <pc:spChg chg="mod">
          <ac:chgData name="浅染　太一" userId="S::t0535339@taims.metro.tokyo.jp::e636c72e-c175-4357-b412-d0f9c3f4cf75" providerId="AD" clId="Web-{FB1C70C7-6BD3-F85E-277D-907934FD53AA}" dt="2024-11-07T10:13:00.845" v="62" actId="1076"/>
          <ac:spMkLst>
            <pc:docMk/>
            <pc:sldMk cId="2549308975" sldId="279"/>
            <ac:spMk id="16" creationId="{CC0FA885-E512-4F35-99D3-CDD9C8ED5A0F}"/>
          </ac:spMkLst>
        </pc:spChg>
        <pc:spChg chg="mod">
          <ac:chgData name="浅染　太一" userId="S::t0535339@taims.metro.tokyo.jp::e636c72e-c175-4357-b412-d0f9c3f4cf75" providerId="AD" clId="Web-{FB1C70C7-6BD3-F85E-277D-907934FD53AA}" dt="2024-11-07T10:12:39.750" v="59" actId="20577"/>
          <ac:spMkLst>
            <pc:docMk/>
            <pc:sldMk cId="2549308975" sldId="279"/>
            <ac:spMk id="29" creationId="{CC0FA885-E512-4F35-99D3-CDD9C8ED5A0F}"/>
          </ac:spMkLst>
        </pc:spChg>
        <pc:picChg chg="mod">
          <ac:chgData name="浅染　太一" userId="S::t0535339@taims.metro.tokyo.jp::e636c72e-c175-4357-b412-d0f9c3f4cf75" providerId="AD" clId="Web-{FB1C70C7-6BD3-F85E-277D-907934FD53AA}" dt="2024-11-07T10:12:55.657" v="60" actId="1076"/>
          <ac:picMkLst>
            <pc:docMk/>
            <pc:sldMk cId="2549308975" sldId="279"/>
            <ac:picMk id="2" creationId="{22B1985B-7DA6-3E08-9CCA-5A8DDDA38B1E}"/>
          </ac:picMkLst>
        </pc:picChg>
      </pc:sldChg>
      <pc:sldChg chg="delSp modSp">
        <pc:chgData name="浅染　太一" userId="S::t0535339@taims.metro.tokyo.jp::e636c72e-c175-4357-b412-d0f9c3f4cf75" providerId="AD" clId="Web-{FB1C70C7-6BD3-F85E-277D-907934FD53AA}" dt="2024-11-07T10:08:01.038" v="42" actId="20577"/>
        <pc:sldMkLst>
          <pc:docMk/>
          <pc:sldMk cId="279892362" sldId="284"/>
        </pc:sldMkLst>
        <pc:spChg chg="del mod">
          <ac:chgData name="浅染　太一" userId="S::t0535339@taims.metro.tokyo.jp::e636c72e-c175-4357-b412-d0f9c3f4cf75" providerId="AD" clId="Web-{FB1C70C7-6BD3-F85E-277D-907934FD53AA}" dt="2024-11-07T10:07:28.755" v="38"/>
          <ac:spMkLst>
            <pc:docMk/>
            <pc:sldMk cId="279892362" sldId="284"/>
            <ac:spMk id="6" creationId="{00000000-0000-0000-0000-000000000000}"/>
          </ac:spMkLst>
        </pc:spChg>
        <pc:spChg chg="mod">
          <ac:chgData name="浅染　太一" userId="S::t0535339@taims.metro.tokyo.jp::e636c72e-c175-4357-b412-d0f9c3f4cf75" providerId="AD" clId="Web-{FB1C70C7-6BD3-F85E-277D-907934FD53AA}" dt="2024-11-07T10:06:53.239" v="32" actId="20577"/>
          <ac:spMkLst>
            <pc:docMk/>
            <pc:sldMk cId="279892362" sldId="284"/>
            <ac:spMk id="28" creationId="{5E42B329-8C76-4748-B9B9-BAD05900CD5D}"/>
          </ac:spMkLst>
        </pc:spChg>
        <pc:spChg chg="mod">
          <ac:chgData name="浅染　太一" userId="S::t0535339@taims.metro.tokyo.jp::e636c72e-c175-4357-b412-d0f9c3f4cf75" providerId="AD" clId="Web-{FB1C70C7-6BD3-F85E-277D-907934FD53AA}" dt="2024-11-07T10:08:01.038" v="42" actId="20577"/>
          <ac:spMkLst>
            <pc:docMk/>
            <pc:sldMk cId="279892362" sldId="284"/>
            <ac:spMk id="30" creationId="{5E42B329-8C76-4748-B9B9-BAD05900CD5D}"/>
          </ac:spMkLst>
        </pc:spChg>
      </pc:sldChg>
      <pc:sldChg chg="modSp">
        <pc:chgData name="浅染　太一" userId="S::t0535339@taims.metro.tokyo.jp::e636c72e-c175-4357-b412-d0f9c3f4cf75" providerId="AD" clId="Web-{FB1C70C7-6BD3-F85E-277D-907934FD53AA}" dt="2024-11-07T10:11:42.405" v="55" actId="14100"/>
        <pc:sldMkLst>
          <pc:docMk/>
          <pc:sldMk cId="1598381451" sldId="285"/>
        </pc:sldMkLst>
        <pc:spChg chg="mod">
          <ac:chgData name="浅染　太一" userId="S::t0535339@taims.metro.tokyo.jp::e636c72e-c175-4357-b412-d0f9c3f4cf75" providerId="AD" clId="Web-{FB1C70C7-6BD3-F85E-277D-907934FD53AA}" dt="2024-11-07T10:11:42.405" v="55" actId="14100"/>
          <ac:spMkLst>
            <pc:docMk/>
            <pc:sldMk cId="1598381451" sldId="285"/>
            <ac:spMk id="10" creationId="{CC0FA885-E512-4F35-99D3-CDD9C8ED5A0F}"/>
          </ac:spMkLst>
        </pc:spChg>
      </pc:sldChg>
    </pc:docChg>
  </pc:docChgLst>
  <pc:docChgLst>
    <pc:chgData name="廣瀬　義人" userId="S::t0545427@taims.metro.tokyo.jp::78a8b14f-be07-4056-9ab9-2ff82798f164" providerId="AD" clId="Web-{A1DBC046-6EA5-3CA7-B8A2-6B1D74645137}"/>
    <pc:docChg chg="addSld modSld modSection">
      <pc:chgData name="廣瀬　義人" userId="S::t0545427@taims.metro.tokyo.jp::78a8b14f-be07-4056-9ab9-2ff82798f164" providerId="AD" clId="Web-{A1DBC046-6EA5-3CA7-B8A2-6B1D74645137}" dt="2024-11-07T12:22:09.723" v="45" actId="20577"/>
      <pc:docMkLst>
        <pc:docMk/>
      </pc:docMkLst>
      <pc:sldChg chg="modSp">
        <pc:chgData name="廣瀬　義人" userId="S::t0545427@taims.metro.tokyo.jp::78a8b14f-be07-4056-9ab9-2ff82798f164" providerId="AD" clId="Web-{A1DBC046-6EA5-3CA7-B8A2-6B1D74645137}" dt="2024-11-07T12:21:01.580" v="28" actId="20577"/>
        <pc:sldMkLst>
          <pc:docMk/>
          <pc:sldMk cId="2549308975" sldId="279"/>
        </pc:sldMkLst>
        <pc:spChg chg="mod">
          <ac:chgData name="廣瀬　義人" userId="S::t0545427@taims.metro.tokyo.jp::78a8b14f-be07-4056-9ab9-2ff82798f164" providerId="AD" clId="Web-{A1DBC046-6EA5-3CA7-B8A2-6B1D74645137}" dt="2024-11-07T12:20:54.174" v="26" actId="20577"/>
          <ac:spMkLst>
            <pc:docMk/>
            <pc:sldMk cId="2549308975" sldId="279"/>
            <ac:spMk id="13" creationId="{0F63256F-93A8-40BE-8B24-4E93E0539084}"/>
          </ac:spMkLst>
        </pc:spChg>
        <pc:spChg chg="mod">
          <ac:chgData name="廣瀬　義人" userId="S::t0545427@taims.metro.tokyo.jp::78a8b14f-be07-4056-9ab9-2ff82798f164" providerId="AD" clId="Web-{A1DBC046-6EA5-3CA7-B8A2-6B1D74645137}" dt="2024-11-07T12:21:01.580" v="28" actId="20577"/>
          <ac:spMkLst>
            <pc:docMk/>
            <pc:sldMk cId="2549308975" sldId="279"/>
            <ac:spMk id="16" creationId="{CC0FA885-E512-4F35-99D3-CDD9C8ED5A0F}"/>
          </ac:spMkLst>
        </pc:spChg>
        <pc:spChg chg="mod">
          <ac:chgData name="廣瀬　義人" userId="S::t0545427@taims.metro.tokyo.jp::78a8b14f-be07-4056-9ab9-2ff82798f164" providerId="AD" clId="Web-{A1DBC046-6EA5-3CA7-B8A2-6B1D74645137}" dt="2024-11-07T12:20:49.830" v="25" actId="20577"/>
          <ac:spMkLst>
            <pc:docMk/>
            <pc:sldMk cId="2549308975" sldId="279"/>
            <ac:spMk id="24" creationId="{0F63256F-93A8-40BE-8B24-4E93E0539084}"/>
          </ac:spMkLst>
        </pc:spChg>
        <pc:spChg chg="mod">
          <ac:chgData name="廣瀬　義人" userId="S::t0545427@taims.metro.tokyo.jp::78a8b14f-be07-4056-9ab9-2ff82798f164" providerId="AD" clId="Web-{A1DBC046-6EA5-3CA7-B8A2-6B1D74645137}" dt="2024-11-07T12:20:57.971" v="27" actId="20577"/>
          <ac:spMkLst>
            <pc:docMk/>
            <pc:sldMk cId="2549308975" sldId="279"/>
            <ac:spMk id="29" creationId="{CC0FA885-E512-4F35-99D3-CDD9C8ED5A0F}"/>
          </ac:spMkLst>
        </pc:spChg>
      </pc:sldChg>
      <pc:sldChg chg="modSp">
        <pc:chgData name="廣瀬　義人" userId="S::t0545427@taims.metro.tokyo.jp::78a8b14f-be07-4056-9ab9-2ff82798f164" providerId="AD" clId="Web-{A1DBC046-6EA5-3CA7-B8A2-6B1D74645137}" dt="2024-11-07T12:21:31.738" v="36" actId="20577"/>
        <pc:sldMkLst>
          <pc:docMk/>
          <pc:sldMk cId="683036457" sldId="280"/>
        </pc:sldMkLst>
        <pc:spChg chg="mod">
          <ac:chgData name="廣瀬　義人" userId="S::t0545427@taims.metro.tokyo.jp::78a8b14f-be07-4056-9ab9-2ff82798f164" providerId="AD" clId="Web-{A1DBC046-6EA5-3CA7-B8A2-6B1D74645137}" dt="2024-11-07T12:21:31.738" v="36" actId="20577"/>
          <ac:spMkLst>
            <pc:docMk/>
            <pc:sldMk cId="683036457" sldId="280"/>
            <ac:spMk id="16" creationId="{CC0FA885-E512-4F35-99D3-CDD9C8ED5A0F}"/>
          </ac:spMkLst>
        </pc:spChg>
        <pc:spChg chg="mod">
          <ac:chgData name="廣瀬　義人" userId="S::t0545427@taims.metro.tokyo.jp::78a8b14f-be07-4056-9ab9-2ff82798f164" providerId="AD" clId="Web-{A1DBC046-6EA5-3CA7-B8A2-6B1D74645137}" dt="2024-11-07T12:21:12.674" v="31" actId="20577"/>
          <ac:spMkLst>
            <pc:docMk/>
            <pc:sldMk cId="683036457" sldId="280"/>
            <ac:spMk id="18" creationId="{0F63256F-93A8-40BE-8B24-4E93E0539084}"/>
          </ac:spMkLst>
        </pc:spChg>
        <pc:spChg chg="mod">
          <ac:chgData name="廣瀬　義人" userId="S::t0545427@taims.metro.tokyo.jp::78a8b14f-be07-4056-9ab9-2ff82798f164" providerId="AD" clId="Web-{A1DBC046-6EA5-3CA7-B8A2-6B1D74645137}" dt="2024-11-07T12:21:17.472" v="32" actId="20577"/>
          <ac:spMkLst>
            <pc:docMk/>
            <pc:sldMk cId="683036457" sldId="280"/>
            <ac:spMk id="19" creationId="{0F63256F-93A8-40BE-8B24-4E93E0539084}"/>
          </ac:spMkLst>
        </pc:spChg>
        <pc:spChg chg="mod">
          <ac:chgData name="廣瀬　義人" userId="S::t0545427@taims.metro.tokyo.jp::78a8b14f-be07-4056-9ab9-2ff82798f164" providerId="AD" clId="Web-{A1DBC046-6EA5-3CA7-B8A2-6B1D74645137}" dt="2024-11-07T12:21:27.816" v="35" actId="20577"/>
          <ac:spMkLst>
            <pc:docMk/>
            <pc:sldMk cId="683036457" sldId="280"/>
            <ac:spMk id="20" creationId="{CC0FA885-E512-4F35-99D3-CDD9C8ED5A0F}"/>
          </ac:spMkLst>
        </pc:spChg>
        <pc:spChg chg="mod">
          <ac:chgData name="廣瀬　義人" userId="S::t0545427@taims.metro.tokyo.jp::78a8b14f-be07-4056-9ab9-2ff82798f164" providerId="AD" clId="Web-{A1DBC046-6EA5-3CA7-B8A2-6B1D74645137}" dt="2024-11-07T12:21:08.799" v="30" actId="20577"/>
          <ac:spMkLst>
            <pc:docMk/>
            <pc:sldMk cId="683036457" sldId="280"/>
            <ac:spMk id="24" creationId="{0F63256F-93A8-40BE-8B24-4E93E0539084}"/>
          </ac:spMkLst>
        </pc:spChg>
        <pc:spChg chg="mod">
          <ac:chgData name="廣瀬　義人" userId="S::t0545427@taims.metro.tokyo.jp::78a8b14f-be07-4056-9ab9-2ff82798f164" providerId="AD" clId="Web-{A1DBC046-6EA5-3CA7-B8A2-6B1D74645137}" dt="2024-11-07T12:21:24.253" v="34" actId="20577"/>
          <ac:spMkLst>
            <pc:docMk/>
            <pc:sldMk cId="683036457" sldId="280"/>
            <ac:spMk id="29" creationId="{CC0FA885-E512-4F35-99D3-CDD9C8ED5A0F}"/>
          </ac:spMkLst>
        </pc:spChg>
      </pc:sldChg>
      <pc:sldChg chg="modSp">
        <pc:chgData name="廣瀬　義人" userId="S::t0545427@taims.metro.tokyo.jp::78a8b14f-be07-4056-9ab9-2ff82798f164" providerId="AD" clId="Web-{A1DBC046-6EA5-3CA7-B8A2-6B1D74645137}" dt="2024-11-07T12:21:50.129" v="40" actId="20577"/>
        <pc:sldMkLst>
          <pc:docMk/>
          <pc:sldMk cId="3681715752" sldId="281"/>
        </pc:sldMkLst>
        <pc:spChg chg="mod">
          <ac:chgData name="廣瀬　義人" userId="S::t0545427@taims.metro.tokyo.jp::78a8b14f-be07-4056-9ab9-2ff82798f164" providerId="AD" clId="Web-{A1DBC046-6EA5-3CA7-B8A2-6B1D74645137}" dt="2024-11-07T12:21:42.035" v="38" actId="20577"/>
          <ac:spMkLst>
            <pc:docMk/>
            <pc:sldMk cId="3681715752" sldId="281"/>
            <ac:spMk id="19" creationId="{0F63256F-93A8-40BE-8B24-4E93E0539084}"/>
          </ac:spMkLst>
        </pc:spChg>
        <pc:spChg chg="mod">
          <ac:chgData name="廣瀬　義人" userId="S::t0545427@taims.metro.tokyo.jp::78a8b14f-be07-4056-9ab9-2ff82798f164" providerId="AD" clId="Web-{A1DBC046-6EA5-3CA7-B8A2-6B1D74645137}" dt="2024-11-07T12:21:50.129" v="40" actId="20577"/>
          <ac:spMkLst>
            <pc:docMk/>
            <pc:sldMk cId="3681715752" sldId="281"/>
            <ac:spMk id="26" creationId="{5E42B329-8C76-4748-B9B9-BAD05900CD5D}"/>
          </ac:spMkLst>
        </pc:spChg>
      </pc:sldChg>
      <pc:sldChg chg="modSp">
        <pc:chgData name="廣瀬　義人" userId="S::t0545427@taims.metro.tokyo.jp::78a8b14f-be07-4056-9ab9-2ff82798f164" providerId="AD" clId="Web-{A1DBC046-6EA5-3CA7-B8A2-6B1D74645137}" dt="2024-11-07T12:22:09.723" v="45" actId="20577"/>
        <pc:sldMkLst>
          <pc:docMk/>
          <pc:sldMk cId="2915584075" sldId="282"/>
        </pc:sldMkLst>
        <pc:spChg chg="mod">
          <ac:chgData name="廣瀬　義人" userId="S::t0545427@taims.metro.tokyo.jp::78a8b14f-be07-4056-9ab9-2ff82798f164" providerId="AD" clId="Web-{A1DBC046-6EA5-3CA7-B8A2-6B1D74645137}" dt="2024-11-07T12:21:57.567" v="42" actId="20577"/>
          <ac:spMkLst>
            <pc:docMk/>
            <pc:sldMk cId="2915584075" sldId="282"/>
            <ac:spMk id="21" creationId="{0F63256F-93A8-40BE-8B24-4E93E0539084}"/>
          </ac:spMkLst>
        </pc:spChg>
        <pc:spChg chg="mod">
          <ac:chgData name="廣瀬　義人" userId="S::t0545427@taims.metro.tokyo.jp::78a8b14f-be07-4056-9ab9-2ff82798f164" providerId="AD" clId="Web-{A1DBC046-6EA5-3CA7-B8A2-6B1D74645137}" dt="2024-11-07T12:22:09.723" v="45" actId="20577"/>
          <ac:spMkLst>
            <pc:docMk/>
            <pc:sldMk cId="2915584075" sldId="282"/>
            <ac:spMk id="26" creationId="{5E42B329-8C76-4748-B9B9-BAD05900CD5D}"/>
          </ac:spMkLst>
        </pc:spChg>
      </pc:sldChg>
      <pc:sldChg chg="addSp delSp modSp">
        <pc:chgData name="廣瀬　義人" userId="S::t0545427@taims.metro.tokyo.jp::78a8b14f-be07-4056-9ab9-2ff82798f164" providerId="AD" clId="Web-{A1DBC046-6EA5-3CA7-B8A2-6B1D74645137}" dt="2024-11-07T12:20:14.797" v="15"/>
        <pc:sldMkLst>
          <pc:docMk/>
          <pc:sldMk cId="1598381451" sldId="285"/>
        </pc:sldMkLst>
        <pc:spChg chg="add">
          <ac:chgData name="廣瀬　義人" userId="S::t0545427@taims.metro.tokyo.jp::78a8b14f-be07-4056-9ab9-2ff82798f164" providerId="AD" clId="Web-{A1DBC046-6EA5-3CA7-B8A2-6B1D74645137}" dt="2024-11-07T12:20:14.797" v="15"/>
          <ac:spMkLst>
            <pc:docMk/>
            <pc:sldMk cId="1598381451" sldId="285"/>
            <ac:spMk id="2" creationId="{CC0FA885-E512-4F35-99D3-CDD9C8ED5A0F}"/>
          </ac:spMkLst>
        </pc:spChg>
        <pc:spChg chg="mod">
          <ac:chgData name="廣瀬　義人" userId="S::t0545427@taims.metro.tokyo.jp::78a8b14f-be07-4056-9ab9-2ff82798f164" providerId="AD" clId="Web-{A1DBC046-6EA5-3CA7-B8A2-6B1D74645137}" dt="2024-11-07T12:19:12.811" v="5" actId="1076"/>
          <ac:spMkLst>
            <pc:docMk/>
            <pc:sldMk cId="1598381451" sldId="285"/>
            <ac:spMk id="5" creationId="{00000000-0000-0000-0000-000000000000}"/>
          </ac:spMkLst>
        </pc:spChg>
        <pc:spChg chg="mod">
          <ac:chgData name="廣瀬　義人" userId="S::t0545427@taims.metro.tokyo.jp::78a8b14f-be07-4056-9ab9-2ff82798f164" providerId="AD" clId="Web-{A1DBC046-6EA5-3CA7-B8A2-6B1D74645137}" dt="2024-11-07T12:18:58.310" v="2" actId="1076"/>
          <ac:spMkLst>
            <pc:docMk/>
            <pc:sldMk cId="1598381451" sldId="285"/>
            <ac:spMk id="24" creationId="{0F63256F-93A8-40BE-8B24-4E93E0539084}"/>
          </ac:spMkLst>
        </pc:spChg>
        <pc:spChg chg="del mod">
          <ac:chgData name="廣瀬　義人" userId="S::t0545427@taims.metro.tokyo.jp::78a8b14f-be07-4056-9ab9-2ff82798f164" providerId="AD" clId="Web-{A1DBC046-6EA5-3CA7-B8A2-6B1D74645137}" dt="2024-11-07T12:20:14" v="14"/>
          <ac:spMkLst>
            <pc:docMk/>
            <pc:sldMk cId="1598381451" sldId="285"/>
            <ac:spMk id="29" creationId="{CC0FA885-E512-4F35-99D3-CDD9C8ED5A0F}"/>
          </ac:spMkLst>
        </pc:spChg>
        <pc:picChg chg="mod">
          <ac:chgData name="廣瀬　義人" userId="S::t0545427@taims.metro.tokyo.jp::78a8b14f-be07-4056-9ab9-2ff82798f164" providerId="AD" clId="Web-{A1DBC046-6EA5-3CA7-B8A2-6B1D74645137}" dt="2024-11-07T12:18:49.544" v="1"/>
          <ac:picMkLst>
            <pc:docMk/>
            <pc:sldMk cId="1598381451" sldId="285"/>
            <ac:picMk id="27" creationId="{00000000-0000-0000-0000-000000000000}"/>
          </ac:picMkLst>
        </pc:picChg>
      </pc:sldChg>
      <pc:sldChg chg="delSp modSp add replId">
        <pc:chgData name="廣瀬　義人" userId="S::t0545427@taims.metro.tokyo.jp::78a8b14f-be07-4056-9ab9-2ff82798f164" providerId="AD" clId="Web-{A1DBC046-6EA5-3CA7-B8A2-6B1D74645137}" dt="2024-11-07T12:20:43.095" v="23" actId="20577"/>
        <pc:sldMkLst>
          <pc:docMk/>
          <pc:sldMk cId="2171473917" sldId="286"/>
        </pc:sldMkLst>
        <pc:spChg chg="del">
          <ac:chgData name="廣瀬　義人" userId="S::t0545427@taims.metro.tokyo.jp::78a8b14f-be07-4056-9ab9-2ff82798f164" providerId="AD" clId="Web-{A1DBC046-6EA5-3CA7-B8A2-6B1D74645137}" dt="2024-11-07T12:20:29.548" v="17"/>
          <ac:spMkLst>
            <pc:docMk/>
            <pc:sldMk cId="2171473917" sldId="286"/>
            <ac:spMk id="10" creationId="{CC0FA885-E512-4F35-99D3-CDD9C8ED5A0F}"/>
          </ac:spMkLst>
        </pc:spChg>
        <pc:spChg chg="del">
          <ac:chgData name="廣瀬　義人" userId="S::t0545427@taims.metro.tokyo.jp::78a8b14f-be07-4056-9ab9-2ff82798f164" providerId="AD" clId="Web-{A1DBC046-6EA5-3CA7-B8A2-6B1D74645137}" dt="2024-11-07T12:20:27.376" v="16"/>
          <ac:spMkLst>
            <pc:docMk/>
            <pc:sldMk cId="2171473917" sldId="286"/>
            <ac:spMk id="13" creationId="{00000000-0000-0000-0000-000000000000}"/>
          </ac:spMkLst>
        </pc:spChg>
        <pc:spChg chg="mod">
          <ac:chgData name="廣瀬　義人" userId="S::t0545427@taims.metro.tokyo.jp::78a8b14f-be07-4056-9ab9-2ff82798f164" providerId="AD" clId="Web-{A1DBC046-6EA5-3CA7-B8A2-6B1D74645137}" dt="2024-11-07T12:20:43.095" v="23" actId="20577"/>
          <ac:spMkLst>
            <pc:docMk/>
            <pc:sldMk cId="2171473917" sldId="286"/>
            <ac:spMk id="24" creationId="{0F63256F-93A8-40BE-8B24-4E93E0539084}"/>
          </ac:spMkLst>
        </pc:spChg>
        <pc:spChg chg="mod">
          <ac:chgData name="廣瀬　義人" userId="S::t0545427@taims.metro.tokyo.jp::78a8b14f-be07-4056-9ab9-2ff82798f164" providerId="AD" clId="Web-{A1DBC046-6EA5-3CA7-B8A2-6B1D74645137}" dt="2024-11-07T12:20:40.720" v="21" actId="20577"/>
          <ac:spMkLst>
            <pc:docMk/>
            <pc:sldMk cId="2171473917" sldId="286"/>
            <ac:spMk id="29" creationId="{CC0FA885-E512-4F35-99D3-CDD9C8ED5A0F}"/>
          </ac:spMkLst>
        </pc:spChg>
      </pc:sldChg>
    </pc:docChg>
  </pc:docChgLst>
  <pc:docChgLst>
    <pc:chgData name="廣瀬　義人" userId="S::t0545427@taims.metro.tokyo.jp::78a8b14f-be07-4056-9ab9-2ff82798f164" providerId="AD" clId="Web-{33C523E4-7CB3-75B7-BAAE-6517BD390C1B}"/>
    <pc:docChg chg="modSld">
      <pc:chgData name="廣瀬　義人" userId="S::t0545427@taims.metro.tokyo.jp::78a8b14f-be07-4056-9ab9-2ff82798f164" providerId="AD" clId="Web-{33C523E4-7CB3-75B7-BAAE-6517BD390C1B}" dt="2024-11-08T09:48:34.114" v="1" actId="20577"/>
      <pc:docMkLst>
        <pc:docMk/>
      </pc:docMkLst>
      <pc:sldChg chg="modSp">
        <pc:chgData name="廣瀬　義人" userId="S::t0545427@taims.metro.tokyo.jp::78a8b14f-be07-4056-9ab9-2ff82798f164" providerId="AD" clId="Web-{33C523E4-7CB3-75B7-BAAE-6517BD390C1B}" dt="2024-11-08T09:48:34.114" v="1" actId="20577"/>
        <pc:sldMkLst>
          <pc:docMk/>
          <pc:sldMk cId="2313810212" sldId="287"/>
        </pc:sldMkLst>
        <pc:spChg chg="mod">
          <ac:chgData name="廣瀬　義人" userId="S::t0545427@taims.metro.tokyo.jp::78a8b14f-be07-4056-9ab9-2ff82798f164" providerId="AD" clId="Web-{33C523E4-7CB3-75B7-BAAE-6517BD390C1B}" dt="2024-11-08T09:48:34.114" v="1" actId="20577"/>
          <ac:spMkLst>
            <pc:docMk/>
            <pc:sldMk cId="2313810212" sldId="287"/>
            <ac:spMk id="6" creationId="{66A4AEFC-C761-636F-0C4E-6296B9DE4D7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1EEFA-BFE7-4B20-84EE-48886A4CFE85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77C6EC-7866-4D1F-BA14-AD80DBB173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868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7C6EC-7866-4D1F-BA14-AD80DBB173C4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8229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7C6EC-7866-4D1F-BA14-AD80DBB173C4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91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77C6EC-7866-4D1F-BA14-AD80DBB173C4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2119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3956-227E-4A54-A4A4-6E8D2A099316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A63A-B317-4B62-AA3B-8C0DC95993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6132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3956-227E-4A54-A4A4-6E8D2A099316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A63A-B317-4B62-AA3B-8C0DC95993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866922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3956-227E-4A54-A4A4-6E8D2A099316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A63A-B317-4B62-AA3B-8C0DC95993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685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3956-227E-4A54-A4A4-6E8D2A099316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A63A-B317-4B62-AA3B-8C0DC95993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1785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3956-227E-4A54-A4A4-6E8D2A099316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A63A-B317-4B62-AA3B-8C0DC95993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4379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3956-227E-4A54-A4A4-6E8D2A099316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A63A-B317-4B62-AA3B-8C0DC95993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360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3956-227E-4A54-A4A4-6E8D2A099316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A63A-B317-4B62-AA3B-8C0DC95993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6439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3956-227E-4A54-A4A4-6E8D2A099316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A63A-B317-4B62-AA3B-8C0DC95993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27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3956-227E-4A54-A4A4-6E8D2A099316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A63A-B317-4B62-AA3B-8C0DC95993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7728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3956-227E-4A54-A4A4-6E8D2A099316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A63A-B317-4B62-AA3B-8C0DC95993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9804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83956-227E-4A54-A4A4-6E8D2A099316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5A63A-B317-4B62-AA3B-8C0DC95993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502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83956-227E-4A54-A4A4-6E8D2A099316}" type="datetimeFigureOut">
              <a:rPr kumimoji="1" lang="ja-JP" altLang="en-US" smtClean="0"/>
              <a:t>2025/6/30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5A63A-B317-4B62-AA3B-8C0DC959932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369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5.xml"/><Relationship Id="rId4" Type="http://schemas.openxmlformats.org/officeDocument/2006/relationships/slide" Target="slide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ukushi.metro.tokyo.lg.jp/kourei/kaigo_r7bukkakoutou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192507" y="1506070"/>
            <a:ext cx="7777117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●目次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/>
                <a:ea typeface="メイリオ"/>
              </a:rPr>
              <a:t>　　◆</a:t>
            </a:r>
            <a:r>
              <a:rPr kumimoji="1" lang="ja-JP" altLang="en-US" sz="2400" b="1" u="sng" dirty="0">
                <a:latin typeface="メイリオ"/>
                <a:ea typeface="メイリオ"/>
              </a:rPr>
              <a:t>交付申請の流れ　　　　　　　　　</a:t>
            </a:r>
            <a:r>
              <a:rPr kumimoji="1" lang="en-US" altLang="ja-JP" sz="2400" b="1" u="sng" dirty="0">
                <a:latin typeface="メイリオ"/>
                <a:ea typeface="メイリオ"/>
              </a:rPr>
              <a:t>…</a:t>
            </a:r>
            <a:r>
              <a:rPr kumimoji="1" lang="en-US" altLang="ja-JP" sz="2400" b="1" u="sng" dirty="0">
                <a:latin typeface="メイリオ"/>
                <a:ea typeface="メイリオ"/>
                <a:hlinkClick r:id="rId2" action="ppaction://hlinksldjump"/>
              </a:rPr>
              <a:t>p.2</a:t>
            </a:r>
            <a:endParaRPr kumimoji="1" lang="en-US" altLang="ja-JP" sz="2400" b="1" u="sng" dirty="0">
              <a:latin typeface="メイリオ"/>
              <a:ea typeface="メイリオ"/>
            </a:endParaRPr>
          </a:p>
          <a:p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/>
                <a:ea typeface="メイリオ"/>
              </a:rPr>
              <a:t>　　◆</a:t>
            </a:r>
            <a:r>
              <a:rPr kumimoji="1" lang="ja-JP" altLang="en-US" sz="2400" b="1" u="sng" dirty="0">
                <a:latin typeface="メイリオ"/>
                <a:ea typeface="メイリオ"/>
              </a:rPr>
              <a:t>事前申請　　　　　　　　　　　　</a:t>
            </a:r>
            <a:r>
              <a:rPr kumimoji="1" lang="en-US" altLang="ja-JP" sz="2400" b="1" u="sng" dirty="0">
                <a:latin typeface="メイリオ"/>
                <a:ea typeface="メイリオ"/>
              </a:rPr>
              <a:t>…</a:t>
            </a:r>
            <a:r>
              <a:rPr kumimoji="1" lang="en-US" altLang="ja-JP" sz="2400" b="1" u="sng" dirty="0">
                <a:latin typeface="メイリオ"/>
                <a:ea typeface="メイリオ"/>
                <a:hlinkClick r:id="rId3" action="ppaction://hlinksldjump"/>
              </a:rPr>
              <a:t>p.3</a:t>
            </a:r>
            <a:endParaRPr kumimoji="1" lang="en-US" altLang="ja-JP" sz="2400" b="1" u="sng" dirty="0">
              <a:latin typeface="メイリオ"/>
              <a:ea typeface="メイリオ"/>
            </a:endParaRPr>
          </a:p>
          <a:p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/>
                <a:ea typeface="メイリオ"/>
              </a:rPr>
              <a:t>　　◆</a:t>
            </a:r>
            <a:r>
              <a:rPr kumimoji="1" lang="ja-JP" altLang="en-US" sz="2400" b="1" u="sng" dirty="0">
                <a:latin typeface="メイリオ"/>
                <a:ea typeface="メイリオ"/>
              </a:rPr>
              <a:t>交付申請書類の提出                     </a:t>
            </a:r>
            <a:r>
              <a:rPr kumimoji="1" lang="en-US" altLang="ja-JP" sz="2400" b="1" u="sng" dirty="0">
                <a:latin typeface="Meiryo"/>
                <a:ea typeface="+mn-lt"/>
              </a:rPr>
              <a:t>…</a:t>
            </a:r>
            <a:r>
              <a:rPr kumimoji="1" lang="en-US" altLang="ja-JP" sz="2400" b="1" u="sng" dirty="0">
                <a:latin typeface="Meiryo"/>
                <a:ea typeface="+mn-lt"/>
                <a:hlinkClick r:id="rId4" action="ppaction://hlinksldjump"/>
              </a:rPr>
              <a:t>p.14</a:t>
            </a:r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endParaRPr kumimoji="1" lang="en-US" altLang="ja-JP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/>
                <a:ea typeface="メイリオ"/>
              </a:rPr>
              <a:t>　　　・</a:t>
            </a:r>
            <a:r>
              <a:rPr kumimoji="1" lang="ja-JP" altLang="en-US" sz="2400" b="1" u="sng" dirty="0">
                <a:latin typeface="メイリオ"/>
                <a:ea typeface="メイリオ"/>
              </a:rPr>
              <a:t>郵送の場合　　　　　　　　　　</a:t>
            </a:r>
            <a:r>
              <a:rPr kumimoji="1" lang="en-US" altLang="ja-JP" sz="2400" b="1" u="sng" dirty="0">
                <a:latin typeface="メイリオ"/>
                <a:ea typeface="メイリオ"/>
              </a:rPr>
              <a:t>…</a:t>
            </a:r>
            <a:r>
              <a:rPr kumimoji="1" lang="en-US" altLang="ja-JP" sz="2400" b="1" u="sng" dirty="0">
                <a:latin typeface="メイリオ"/>
                <a:ea typeface="メイリオ"/>
                <a:hlinkClick r:id="rId5" action="ppaction://hlinksldjump"/>
              </a:rPr>
              <a:t>p.15</a:t>
            </a:r>
            <a:endParaRPr kumimoji="1" lang="en-US" altLang="ja-JP" sz="2400" b="1" u="sng" dirty="0">
              <a:latin typeface="メイリオ"/>
              <a:ea typeface="メイリオ"/>
            </a:endParaRPr>
          </a:p>
          <a:p>
            <a:endParaRPr kumimoji="1" lang="en-US" altLang="ja-JP" sz="2400" b="1" u="sng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メイリオ"/>
                <a:ea typeface="メイリオ"/>
              </a:rPr>
              <a:t>　　　・</a:t>
            </a:r>
            <a:r>
              <a:rPr kumimoji="1" lang="en-US" altLang="ja-JP" sz="2400" b="1" u="sng" dirty="0" err="1">
                <a:latin typeface="メイリオ"/>
                <a:ea typeface="メイリオ"/>
              </a:rPr>
              <a:t>jGrants</a:t>
            </a:r>
            <a:r>
              <a:rPr kumimoji="1" lang="ja-JP" altLang="en-US" sz="2400" b="1" u="sng" dirty="0">
                <a:latin typeface="メイリオ"/>
                <a:ea typeface="メイリオ"/>
              </a:rPr>
              <a:t>の場合　　　　　　　　</a:t>
            </a:r>
            <a:r>
              <a:rPr kumimoji="1" lang="en-US" altLang="ja-JP" sz="2400" b="1" u="sng" dirty="0">
                <a:latin typeface="メイリオ"/>
                <a:ea typeface="メイリオ"/>
              </a:rPr>
              <a:t>…</a:t>
            </a:r>
            <a:r>
              <a:rPr kumimoji="1" lang="en-US" altLang="ja-JP" sz="2400" b="1" u="sng" dirty="0">
                <a:latin typeface="メイリオ"/>
                <a:ea typeface="メイリオ"/>
                <a:hlinkClick r:id="rId6" action="ppaction://hlinksldjump"/>
              </a:rPr>
              <a:t>p.19</a:t>
            </a:r>
            <a:endParaRPr kumimoji="1" lang="en-US" altLang="ja-JP" sz="2400" b="1" u="sng" dirty="0"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087787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チャットまたはテキスト メッセージ&#10;&#10;AI 生成コンテンツは誤りを含む可能性があります。">
            <a:extLst>
              <a:ext uri="{FF2B5EF4-FFF2-40B4-BE49-F238E27FC236}">
                <a16:creationId xmlns:a16="http://schemas.microsoft.com/office/drawing/2014/main" id="{11A94F96-9FCA-8F0C-5EC6-EA9CDC9E15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39" y="2823013"/>
            <a:ext cx="5895603" cy="1728375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184232" y="2617127"/>
            <a:ext cx="330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⑪添付書類に関して確認</a:t>
            </a:r>
            <a:endParaRPr kumimoji="1" lang="en-US" altLang="ja-JP" sz="20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事項をご確認ください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247266" y="4503418"/>
            <a:ext cx="278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⑫「次の画面へ進む」を押してください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153786-590A-4C86-BC0B-586C615B4B56}"/>
              </a:ext>
            </a:extLst>
          </p:cNvPr>
          <p:cNvSpPr txBox="1"/>
          <p:nvPr/>
        </p:nvSpPr>
        <p:spPr>
          <a:xfrm>
            <a:off x="5042150" y="3188634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⑪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6ED91BB-78E0-443B-97CB-3FD04F0C5575}"/>
              </a:ext>
            </a:extLst>
          </p:cNvPr>
          <p:cNvSpPr/>
          <p:nvPr/>
        </p:nvSpPr>
        <p:spPr>
          <a:xfrm>
            <a:off x="104825" y="2848064"/>
            <a:ext cx="5895605" cy="131057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E4309236-E650-4540-8F60-839B4149C52E}"/>
              </a:ext>
            </a:extLst>
          </p:cNvPr>
          <p:cNvSpPr/>
          <p:nvPr/>
        </p:nvSpPr>
        <p:spPr>
          <a:xfrm>
            <a:off x="2508541" y="4272515"/>
            <a:ext cx="861060" cy="254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E76A26A-36DC-4AF2-873E-BBED0A954E91}"/>
              </a:ext>
            </a:extLst>
          </p:cNvPr>
          <p:cNvSpPr txBox="1"/>
          <p:nvPr/>
        </p:nvSpPr>
        <p:spPr>
          <a:xfrm>
            <a:off x="3193967" y="4595751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⑫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719685" y="303182"/>
            <a:ext cx="20447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事前申請　</a:t>
            </a:r>
            <a:r>
              <a:rPr kumimoji="1" lang="en-US" altLang="ja-JP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P.10</a:t>
            </a:r>
            <a:endParaRPr kumimoji="1" lang="ja-JP" altLang="en-US" sz="2000" b="1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87489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DC0426-6885-E186-1EA7-D0E3B2DE9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B0D39442-D254-0AB9-B95C-4C9DA6940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44" y="1895709"/>
            <a:ext cx="5849414" cy="3841205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4FE4DF9A-A019-4432-7224-27632B383A2F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B948A573-D4E8-5E53-A2DA-4ADB3119C1F1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A37C5F7-7B85-52A4-0B40-6290BF4C4E5D}"/>
              </a:ext>
            </a:extLst>
          </p:cNvPr>
          <p:cNvSpPr txBox="1"/>
          <p:nvPr/>
        </p:nvSpPr>
        <p:spPr>
          <a:xfrm>
            <a:off x="6184231" y="2057563"/>
            <a:ext cx="330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⑬誓約事項をご確認の上、チェックしてください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0EB39EC5-2EA7-ACF3-ACBD-286AB62964AC}"/>
              </a:ext>
            </a:extLst>
          </p:cNvPr>
          <p:cNvSpPr txBox="1"/>
          <p:nvPr/>
        </p:nvSpPr>
        <p:spPr>
          <a:xfrm>
            <a:off x="6256317" y="5471796"/>
            <a:ext cx="278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⑭「確認画面へ進む」を押してください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6D1B2DD-9AEE-2E6F-DB3B-E8A9713E9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348" y="3304905"/>
            <a:ext cx="2741113" cy="248189"/>
          </a:xfrm>
          <a:prstGeom prst="rect">
            <a:avLst/>
          </a:prstGeom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9F14DDE-38A8-5B7D-0E97-7F262F359F9F}"/>
              </a:ext>
            </a:extLst>
          </p:cNvPr>
          <p:cNvSpPr txBox="1"/>
          <p:nvPr/>
        </p:nvSpPr>
        <p:spPr>
          <a:xfrm>
            <a:off x="6280352" y="2782178"/>
            <a:ext cx="286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チェックされていない項目があると下記エラーメッセージが表示されます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6214F2F-A85A-0E9A-961F-4AB40E9A0066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1D73FA8-7C95-04FE-4E61-ED7EE7D34AF0}"/>
              </a:ext>
            </a:extLst>
          </p:cNvPr>
          <p:cNvSpPr txBox="1"/>
          <p:nvPr/>
        </p:nvSpPr>
        <p:spPr>
          <a:xfrm>
            <a:off x="4478478" y="2149896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⑬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71A66BB5-4AEA-769E-EA91-D1181F6DF299}"/>
              </a:ext>
            </a:extLst>
          </p:cNvPr>
          <p:cNvSpPr/>
          <p:nvPr/>
        </p:nvSpPr>
        <p:spPr>
          <a:xfrm>
            <a:off x="192507" y="1895370"/>
            <a:ext cx="5895605" cy="22612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97D5A6E-37FA-EECF-1BF6-A8AB7C675183}"/>
              </a:ext>
            </a:extLst>
          </p:cNvPr>
          <p:cNvSpPr/>
          <p:nvPr/>
        </p:nvSpPr>
        <p:spPr>
          <a:xfrm>
            <a:off x="2621275" y="5449959"/>
            <a:ext cx="861060" cy="2542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C54F93C-E865-241D-CAE2-753F8EBE734A}"/>
              </a:ext>
            </a:extLst>
          </p:cNvPr>
          <p:cNvSpPr txBox="1"/>
          <p:nvPr/>
        </p:nvSpPr>
        <p:spPr>
          <a:xfrm>
            <a:off x="3294175" y="5760669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⑭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097197C-0A01-3D8F-BC7C-4BD67C58F4FC}"/>
              </a:ext>
            </a:extLst>
          </p:cNvPr>
          <p:cNvSpPr txBox="1"/>
          <p:nvPr/>
        </p:nvSpPr>
        <p:spPr>
          <a:xfrm>
            <a:off x="6719685" y="303182"/>
            <a:ext cx="2044753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事前申請　</a:t>
            </a:r>
            <a:r>
              <a:rPr kumimoji="1" lang="en-US" altLang="ja-JP" sz="2000" b="1" dirty="0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P.11</a:t>
            </a:r>
            <a:endParaRPr kumimoji="1" lang="ja-JP" altLang="en-US" sz="20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55513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184233" y="1338276"/>
            <a:ext cx="2959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⑭入力内容をご確認ください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348911" y="5467858"/>
            <a:ext cx="5298853" cy="842551"/>
            <a:chOff x="348911" y="5467858"/>
            <a:chExt cx="5298853" cy="842551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DCA12DB-453C-4B45-A2DA-845C37D0B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8911" y="5467858"/>
              <a:ext cx="5298853" cy="386995"/>
            </a:xfrm>
            <a:prstGeom prst="rect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E4309236-E650-4540-8F60-839B4149C52E}"/>
                </a:ext>
              </a:extLst>
            </p:cNvPr>
            <p:cNvSpPr/>
            <p:nvPr/>
          </p:nvSpPr>
          <p:spPr>
            <a:xfrm>
              <a:off x="3744252" y="5499009"/>
              <a:ext cx="594666" cy="32469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E76A26A-36DC-4AF2-873E-BBED0A954E91}"/>
                </a:ext>
              </a:extLst>
            </p:cNvPr>
            <p:cNvSpPr txBox="1"/>
            <p:nvPr/>
          </p:nvSpPr>
          <p:spPr>
            <a:xfrm>
              <a:off x="4138323" y="5787189"/>
              <a:ext cx="497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⑯</a:t>
              </a:r>
            </a:p>
          </p:txBody>
        </p:sp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184231" y="2178508"/>
            <a:ext cx="278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⑮「送信」を押してください</a:t>
            </a:r>
          </a:p>
        </p:txBody>
      </p:sp>
      <p:grpSp>
        <p:nvGrpSpPr>
          <p:cNvPr id="5" name="グループ化 4"/>
          <p:cNvGrpSpPr/>
          <p:nvPr/>
        </p:nvGrpSpPr>
        <p:grpSpPr>
          <a:xfrm>
            <a:off x="348911" y="1434697"/>
            <a:ext cx="4692061" cy="3826102"/>
            <a:chOff x="348911" y="1434697"/>
            <a:chExt cx="4692061" cy="3826102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D87F4024-3580-4607-A0EE-1264C670D8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8911" y="1434697"/>
              <a:ext cx="4692058" cy="3794952"/>
            </a:xfrm>
            <a:prstGeom prst="rect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5299B3B6-DAA5-408A-8F5F-86A16BE7DB50}"/>
                </a:ext>
              </a:extLst>
            </p:cNvPr>
            <p:cNvSpPr/>
            <p:nvPr/>
          </p:nvSpPr>
          <p:spPr>
            <a:xfrm>
              <a:off x="348914" y="2149896"/>
              <a:ext cx="4692058" cy="311090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0F63256F-93A8-40BE-8B24-4E93E0539084}"/>
                </a:ext>
              </a:extLst>
            </p:cNvPr>
            <p:cNvSpPr txBox="1"/>
            <p:nvPr/>
          </p:nvSpPr>
          <p:spPr>
            <a:xfrm>
              <a:off x="4386975" y="2503839"/>
              <a:ext cx="49730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⑮</a:t>
              </a:r>
            </a:p>
          </p:txBody>
        </p:sp>
      </p:grp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D1A0098C-071E-4C69-8F3D-FB5A2E25ADC7}"/>
              </a:ext>
            </a:extLst>
          </p:cNvPr>
          <p:cNvSpPr txBox="1"/>
          <p:nvPr/>
        </p:nvSpPr>
        <p:spPr>
          <a:xfrm>
            <a:off x="6336869" y="2886394"/>
            <a:ext cx="248389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u="sng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こちらで入力完了です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grpSp>
        <p:nvGrpSpPr>
          <p:cNvPr id="2" name="グループ化 1"/>
          <p:cNvGrpSpPr/>
          <p:nvPr/>
        </p:nvGrpSpPr>
        <p:grpSpPr>
          <a:xfrm>
            <a:off x="6184233" y="3425942"/>
            <a:ext cx="2873503" cy="1661994"/>
            <a:chOff x="6184233" y="4645691"/>
            <a:chExt cx="2873503" cy="1661994"/>
          </a:xfrm>
        </p:grpSpPr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E42B329-8C76-4748-B9B9-BAD05900CD5D}"/>
                </a:ext>
              </a:extLst>
            </p:cNvPr>
            <p:cNvSpPr txBox="1"/>
            <p:nvPr/>
          </p:nvSpPr>
          <p:spPr>
            <a:xfrm>
              <a:off x="6184233" y="4645691"/>
              <a:ext cx="28735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⑯</a:t>
              </a:r>
              <a:r>
                <a:rPr kumimoji="1" lang="ja-JP" altLang="en-US" sz="14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</a:t>
              </a:r>
              <a:r>
                <a:rPr kumimoji="1" lang="en-US" altLang="ja-JP" sz="14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no-reply@logoform.jp</a:t>
              </a:r>
              <a:r>
                <a:rPr kumimoji="1" lang="ja-JP" altLang="en-US" sz="14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</a:t>
              </a:r>
              <a:r>
                <a:rPr kumimoji="1" lang="ja-JP" altLang="en-US" sz="20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から申請完了メールが届きます</a:t>
              </a:r>
              <a:endParaRPr kumimoji="1" lang="en-US" altLang="ja-JP" sz="2000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1A0098C-071E-4C69-8F3D-FB5A2E25ADC7}"/>
                </a:ext>
              </a:extLst>
            </p:cNvPr>
            <p:cNvSpPr txBox="1"/>
            <p:nvPr/>
          </p:nvSpPr>
          <p:spPr>
            <a:xfrm>
              <a:off x="6274456" y="5661354"/>
              <a:ext cx="26930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kumimoji="1" lang="ja-JP" altLang="en-US" sz="1200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件名「送信完了 </a:t>
              </a:r>
              <a:r>
                <a:rPr kumimoji="1" lang="en-US" altLang="ja-JP" sz="1200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 </a:t>
              </a:r>
              <a:r>
                <a:rPr kumimoji="1" lang="ja-JP" altLang="en-US" sz="1200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令和７年度介護サービス事業所燃料費高騰緊急対策支援金</a:t>
              </a:r>
              <a:r>
                <a:rPr kumimoji="1" lang="en-US" altLang="ja-JP" sz="1200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~</a:t>
              </a:r>
              <a:r>
                <a:rPr kumimoji="1" lang="ja-JP" altLang="en-US" sz="1200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</a:t>
              </a:r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732000" y="276446"/>
            <a:ext cx="203243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事前申請　</a:t>
            </a:r>
            <a:r>
              <a:rPr kumimoji="1" lang="en-US" altLang="ja-JP" sz="2000" b="1" dirty="0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P.12</a:t>
            </a:r>
            <a:endParaRPr kumimoji="1" lang="ja-JP" altLang="en-US" sz="20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54FAFE8E-BBA2-563D-4561-A55FFC2462F9}"/>
              </a:ext>
            </a:extLst>
          </p:cNvPr>
          <p:cNvSpPr/>
          <p:nvPr/>
        </p:nvSpPr>
        <p:spPr>
          <a:xfrm>
            <a:off x="6282506" y="5541178"/>
            <a:ext cx="2693054" cy="8792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4637148-AEA2-ADA7-770B-2340C8264A98}"/>
              </a:ext>
            </a:extLst>
          </p:cNvPr>
          <p:cNvSpPr txBox="1"/>
          <p:nvPr/>
        </p:nvSpPr>
        <p:spPr>
          <a:xfrm>
            <a:off x="6282504" y="5630478"/>
            <a:ext cx="2873503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交付申請書類が届くまで少々お待ちください</a:t>
            </a:r>
          </a:p>
        </p:txBody>
      </p:sp>
    </p:spTree>
    <p:extLst>
      <p:ext uri="{BB962C8B-B14F-4D97-AF65-F5344CB8AC3E}">
        <p14:creationId xmlns:p14="http://schemas.microsoft.com/office/powerpoint/2010/main" val="7838252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200556" y="1541930"/>
            <a:ext cx="8775004" cy="49664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200555" y="1779657"/>
            <a:ext cx="608370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4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◆同一法人で複数事業所の申請をする場合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332332" y="2402227"/>
            <a:ext cx="8616625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・それぞれの事業所分について入力が必要になります。２事業所以降の申請は、</a:t>
            </a:r>
            <a:r>
              <a:rPr kumimoji="1" lang="ja-JP" altLang="en-US" sz="2000" b="1" u="sng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再度フォームにアクセスし、P4</a:t>
            </a:r>
            <a:r>
              <a:rPr kumimoji="1" lang="en-US" altLang="ja-JP" sz="2000" b="1" u="sng" err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以降</a:t>
            </a:r>
            <a:r>
              <a:rPr kumimoji="1" lang="ja-JP" altLang="en-US" sz="2000" b="1" u="sng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の手順に沿って入力してください。</a:t>
            </a:r>
            <a:endParaRPr lang="ja-JP" altLang="en-US" sz="2000" b="1" u="sng">
              <a:solidFill>
                <a:schemeClr val="accent6">
                  <a:lumMod val="75000"/>
                </a:schemeClr>
              </a:solidFill>
              <a:latin typeface="メイリオ"/>
              <a:ea typeface="メイリオ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332332" y="3461075"/>
            <a:ext cx="860637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2000" b="1">
                <a:solidFill>
                  <a:srgbClr val="FF0000"/>
                </a:solidFill>
                <a:latin typeface="メイリオ"/>
                <a:ea typeface="メイリオ"/>
              </a:rPr>
              <a:t>※</a:t>
            </a:r>
            <a:r>
              <a:rPr kumimoji="1" lang="ja-JP" altLang="en-US" sz="2000" b="1">
                <a:solidFill>
                  <a:srgbClr val="FF0000"/>
                </a:solidFill>
                <a:latin typeface="メイリオ"/>
                <a:ea typeface="メイリオ"/>
              </a:rPr>
              <a:t>交付申請書類は事前申請時に登録いただいたメールアドレス宛に発行します。同一法人で複数事業所を申請する際は、法人用メールアドレスなど、同じメールアドレスをご登録ください。</a:t>
            </a:r>
            <a:endParaRPr kumimoji="1" lang="ja-JP" altLang="en-US" sz="2400" b="1">
              <a:solidFill>
                <a:srgbClr val="FF0000"/>
              </a:solidFill>
              <a:latin typeface="メイリオ"/>
              <a:ea typeface="メイリオ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732000" y="276446"/>
            <a:ext cx="203243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事前申請　</a:t>
            </a:r>
            <a:r>
              <a:rPr kumimoji="1" lang="en-US" altLang="ja-JP" sz="2000" b="1" dirty="0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P.13</a:t>
            </a:r>
            <a:endParaRPr kumimoji="1" lang="ja-JP" altLang="en-US" sz="20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9892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  <a:endParaRPr kumimoji="1" lang="en-US" altLang="ja-JP" sz="2000" b="1" dirty="0">
              <a:solidFill>
                <a:srgbClr val="FF9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89773" y="1185594"/>
            <a:ext cx="8656391" cy="5054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D803B40-904F-05DE-2186-E81EEC7F72CC}"/>
              </a:ext>
            </a:extLst>
          </p:cNvPr>
          <p:cNvSpPr txBox="1"/>
          <p:nvPr/>
        </p:nvSpPr>
        <p:spPr>
          <a:xfrm>
            <a:off x="6215095" y="218936"/>
            <a:ext cx="256372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交付申請書類の提出</a:t>
            </a:r>
            <a:endParaRPr lang="ja-JP" dirty="0"/>
          </a:p>
          <a:p>
            <a:pPr algn="ctr"/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P.14</a:t>
            </a:r>
            <a:endParaRPr lang="ja-JP" altLang="en-US" sz="20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2F4639E-10E3-558D-0017-3E674AB26EA6}"/>
              </a:ext>
            </a:extLst>
          </p:cNvPr>
          <p:cNvSpPr txBox="1"/>
          <p:nvPr/>
        </p:nvSpPr>
        <p:spPr>
          <a:xfrm>
            <a:off x="265253" y="1195133"/>
            <a:ext cx="6083703" cy="52322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800" b="1">
                <a:solidFill>
                  <a:srgbClr val="FF9900"/>
                </a:solidFill>
                <a:latin typeface="メイリオ"/>
                <a:ea typeface="メイリオ"/>
              </a:rPr>
              <a:t>◆交付申請書類の提出について</a:t>
            </a:r>
            <a:endParaRPr lang="ja-JP" altLang="en-US" sz="2800" b="1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B42815A8-61C0-A4B9-04AF-6BDE9189CD93}"/>
              </a:ext>
            </a:extLst>
          </p:cNvPr>
          <p:cNvCxnSpPr/>
          <p:nvPr/>
        </p:nvCxnSpPr>
        <p:spPr>
          <a:xfrm flipH="1">
            <a:off x="500332" y="2988003"/>
            <a:ext cx="2156" cy="1539816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7">
            <a:extLst>
              <a:ext uri="{FF2B5EF4-FFF2-40B4-BE49-F238E27FC236}">
                <a16:creationId xmlns:a16="http://schemas.microsoft.com/office/drawing/2014/main" id="{D431E365-99CB-6925-08BB-682F6FAFA988}"/>
              </a:ext>
            </a:extLst>
          </p:cNvPr>
          <p:cNvSpPr txBox="1"/>
          <p:nvPr/>
        </p:nvSpPr>
        <p:spPr>
          <a:xfrm>
            <a:off x="397030" y="2709510"/>
            <a:ext cx="844409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・交付申請書類一式を郵送又はjGrantsにて提出いただきます</a:t>
            </a:r>
          </a:p>
        </p:txBody>
      </p:sp>
      <p:sp>
        <p:nvSpPr>
          <p:cNvPr id="14" name="テキスト ボックス 7">
            <a:extLst>
              <a:ext uri="{FF2B5EF4-FFF2-40B4-BE49-F238E27FC236}">
                <a16:creationId xmlns:a16="http://schemas.microsoft.com/office/drawing/2014/main" id="{83D0B499-1838-BE36-D5F9-7F9C76B9C5EE}"/>
              </a:ext>
            </a:extLst>
          </p:cNvPr>
          <p:cNvSpPr txBox="1"/>
          <p:nvPr/>
        </p:nvSpPr>
        <p:spPr>
          <a:xfrm>
            <a:off x="364681" y="4500571"/>
            <a:ext cx="844409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・</a:t>
            </a:r>
            <a:r>
              <a:rPr kumimoji="1" lang="ja-JP" altLang="en-US" sz="2000" b="1" u="sng">
                <a:solidFill>
                  <a:srgbClr val="FF9900"/>
                </a:solidFill>
                <a:latin typeface="メイリオ"/>
                <a:ea typeface="メイリオ"/>
              </a:rPr>
              <a:t>交付申請書類提出後、</a:t>
            </a:r>
            <a:r>
              <a:rPr kumimoji="1"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事務局で内容確認させていただきます</a:t>
            </a:r>
          </a:p>
          <a:p>
            <a:r>
              <a:rPr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　</a:t>
            </a:r>
            <a:r>
              <a:rPr lang="ja-JP" altLang="en-US" sz="1600" b="1">
                <a:solidFill>
                  <a:srgbClr val="FF0000"/>
                </a:solidFill>
                <a:latin typeface="メイリオ"/>
                <a:ea typeface="メイリオ"/>
              </a:rPr>
              <a:t>※内容確認に少々お時間をいただきます</a:t>
            </a:r>
            <a:endParaRPr lang="ja-JP" altLang="en-US" sz="2000" b="1">
              <a:solidFill>
                <a:srgbClr val="FF0000"/>
              </a:solidFill>
              <a:latin typeface="メイリオ"/>
              <a:ea typeface="メイリオ"/>
            </a:endParaRPr>
          </a:p>
        </p:txBody>
      </p:sp>
      <p:sp>
        <p:nvSpPr>
          <p:cNvPr id="16" name="テキスト ボックス 7">
            <a:extLst>
              <a:ext uri="{FF2B5EF4-FFF2-40B4-BE49-F238E27FC236}">
                <a16:creationId xmlns:a16="http://schemas.microsoft.com/office/drawing/2014/main" id="{5D993C20-93DA-E7F1-FF6A-B11D925435C7}"/>
              </a:ext>
            </a:extLst>
          </p:cNvPr>
          <p:cNvSpPr txBox="1"/>
          <p:nvPr/>
        </p:nvSpPr>
        <p:spPr>
          <a:xfrm>
            <a:off x="1054795" y="3098448"/>
            <a:ext cx="8185304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1600" b="1">
                <a:solidFill>
                  <a:srgbClr val="FF0000"/>
                </a:solidFill>
                <a:latin typeface="メイリオ"/>
                <a:ea typeface="メイリオ"/>
              </a:rPr>
              <a:t>提出方法（郵送又はjGrants）の違いによりこの先の手続きが変わります</a:t>
            </a:r>
          </a:p>
        </p:txBody>
      </p:sp>
      <p:sp>
        <p:nvSpPr>
          <p:cNvPr id="17" name="テキスト ボックス 7">
            <a:extLst>
              <a:ext uri="{FF2B5EF4-FFF2-40B4-BE49-F238E27FC236}">
                <a16:creationId xmlns:a16="http://schemas.microsoft.com/office/drawing/2014/main" id="{9B3BCD97-E31E-272C-307F-E85822D644B8}"/>
              </a:ext>
            </a:extLst>
          </p:cNvPr>
          <p:cNvSpPr txBox="1"/>
          <p:nvPr/>
        </p:nvSpPr>
        <p:spPr>
          <a:xfrm>
            <a:off x="1054794" y="3486637"/>
            <a:ext cx="575912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</a:rPr>
              <a:t>・</a:t>
            </a:r>
            <a:r>
              <a:rPr lang="ja-JP" altLang="en-US" b="1" u="sng" dirty="0">
                <a:solidFill>
                  <a:srgbClr val="FF0000"/>
                </a:solidFill>
                <a:latin typeface="メイリオ"/>
                <a:ea typeface="メイリオ"/>
              </a:rPr>
              <a:t>郵送による提出の場合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</a:rPr>
              <a:t>　　　…　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  <a:hlinkClick r:id="rId3" action="ppaction://hlinksldjump"/>
              </a:rPr>
              <a:t>P1</a:t>
            </a:r>
            <a:r>
              <a:rPr lang="en-US" altLang="ja-JP" b="1" dirty="0">
                <a:solidFill>
                  <a:srgbClr val="FF0000"/>
                </a:solidFill>
                <a:latin typeface="メイリオ"/>
                <a:ea typeface="メイリオ"/>
                <a:hlinkClick r:id="rId3" action="ppaction://hlinksldjump"/>
              </a:rPr>
              <a:t>5</a:t>
            </a:r>
            <a:endParaRPr lang="ja-JP" altLang="en-US" b="1" dirty="0">
              <a:solidFill>
                <a:srgbClr val="FF0000"/>
              </a:solidFill>
              <a:latin typeface="メイリオ"/>
              <a:ea typeface="メイリオ"/>
            </a:endParaRPr>
          </a:p>
        </p:txBody>
      </p:sp>
      <p:sp>
        <p:nvSpPr>
          <p:cNvPr id="19" name="テキスト ボックス 7">
            <a:extLst>
              <a:ext uri="{FF2B5EF4-FFF2-40B4-BE49-F238E27FC236}">
                <a16:creationId xmlns:a16="http://schemas.microsoft.com/office/drawing/2014/main" id="{BC42EDD3-2D53-45E8-02C2-39F67B4C8D45}"/>
              </a:ext>
            </a:extLst>
          </p:cNvPr>
          <p:cNvSpPr txBox="1"/>
          <p:nvPr/>
        </p:nvSpPr>
        <p:spPr>
          <a:xfrm>
            <a:off x="1054794" y="3982656"/>
            <a:ext cx="609339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</a:rPr>
              <a:t>・</a:t>
            </a:r>
            <a:r>
              <a:rPr lang="ja-JP" altLang="en-US" b="1" u="sng" dirty="0">
                <a:solidFill>
                  <a:srgbClr val="FF0000"/>
                </a:solidFill>
                <a:latin typeface="メイリオ"/>
                <a:ea typeface="メイリオ"/>
              </a:rPr>
              <a:t>jGrantsによる提出の場合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</a:rPr>
              <a:t>　…　</a:t>
            </a:r>
            <a:r>
              <a:rPr lang="ja-JP" altLang="en-US" b="1" dirty="0">
                <a:solidFill>
                  <a:srgbClr val="FF0000"/>
                </a:solidFill>
                <a:latin typeface="メイリオ"/>
                <a:ea typeface="メイリオ"/>
                <a:hlinkClick r:id="rId4" action="ppaction://hlinksldjump"/>
              </a:rPr>
              <a:t>P1</a:t>
            </a:r>
            <a:r>
              <a:rPr lang="en-US" altLang="ja-JP" b="1" dirty="0">
                <a:solidFill>
                  <a:srgbClr val="FF0000"/>
                </a:solidFill>
                <a:latin typeface="メイリオ"/>
                <a:ea typeface="メイリオ"/>
                <a:hlinkClick r:id="rId4" action="ppaction://hlinksldjump"/>
              </a:rPr>
              <a:t>9</a:t>
            </a:r>
            <a:endParaRPr lang="ja-JP" altLang="en-US" b="1" dirty="0">
              <a:solidFill>
                <a:srgbClr val="FF0000"/>
              </a:solidFill>
              <a:latin typeface="メイリオ"/>
              <a:ea typeface="メイリオ"/>
            </a:endParaRPr>
          </a:p>
        </p:txBody>
      </p:sp>
      <p:sp>
        <p:nvSpPr>
          <p:cNvPr id="20" name="テキスト ボックス 7">
            <a:extLst>
              <a:ext uri="{FF2B5EF4-FFF2-40B4-BE49-F238E27FC236}">
                <a16:creationId xmlns:a16="http://schemas.microsoft.com/office/drawing/2014/main" id="{1EF03EEF-93D9-B056-5D63-70D38683CAB5}"/>
              </a:ext>
            </a:extLst>
          </p:cNvPr>
          <p:cNvSpPr txBox="1"/>
          <p:nvPr/>
        </p:nvSpPr>
        <p:spPr>
          <a:xfrm>
            <a:off x="397030" y="5532429"/>
            <a:ext cx="844409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・交付決定通知書を入力いただいたメールアドレス宛に送付します</a:t>
            </a:r>
          </a:p>
          <a:p>
            <a:r>
              <a:rPr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　</a:t>
            </a:r>
            <a:r>
              <a:rPr lang="ja-JP" altLang="en-US" sz="1600" b="1">
                <a:solidFill>
                  <a:srgbClr val="FF0000"/>
                </a:solidFill>
                <a:latin typeface="メイリオ"/>
                <a:ea typeface="メイリオ"/>
              </a:rPr>
              <a:t>※内容をご確認の上、必ず保存してください</a:t>
            </a:r>
            <a:endParaRPr lang="ja-JP" altLang="en-US" sz="2000" b="1">
              <a:solidFill>
                <a:srgbClr val="FF0000"/>
              </a:solidFill>
              <a:latin typeface="メイリオ"/>
              <a:ea typeface="メイリオ"/>
            </a:endParaRPr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A2DB4CFC-3DFD-B3BD-DE86-4CBD1641B26F}"/>
              </a:ext>
            </a:extLst>
          </p:cNvPr>
          <p:cNvCxnSpPr>
            <a:cxnSpLocks/>
          </p:cNvCxnSpPr>
          <p:nvPr/>
        </p:nvCxnSpPr>
        <p:spPr>
          <a:xfrm flipH="1">
            <a:off x="500332" y="4809073"/>
            <a:ext cx="2156" cy="795789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>
            <a:extLst>
              <a:ext uri="{FF2B5EF4-FFF2-40B4-BE49-F238E27FC236}">
                <a16:creationId xmlns:a16="http://schemas.microsoft.com/office/drawing/2014/main" id="{BED0D821-4DD2-D54B-CA11-B64AE04BA5AC}"/>
              </a:ext>
            </a:extLst>
          </p:cNvPr>
          <p:cNvCxnSpPr>
            <a:cxnSpLocks/>
          </p:cNvCxnSpPr>
          <p:nvPr/>
        </p:nvCxnSpPr>
        <p:spPr>
          <a:xfrm>
            <a:off x="502488" y="5791200"/>
            <a:ext cx="0" cy="757597"/>
          </a:xfrm>
          <a:prstGeom prst="straightConnector1">
            <a:avLst/>
          </a:prstGeom>
          <a:ln w="57150">
            <a:solidFill>
              <a:srgbClr val="0070C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7">
            <a:extLst>
              <a:ext uri="{FF2B5EF4-FFF2-40B4-BE49-F238E27FC236}">
                <a16:creationId xmlns:a16="http://schemas.microsoft.com/office/drawing/2014/main" id="{A524E130-C6BA-BE16-DEDD-CD6D51062C9E}"/>
              </a:ext>
            </a:extLst>
          </p:cNvPr>
          <p:cNvSpPr txBox="1"/>
          <p:nvPr/>
        </p:nvSpPr>
        <p:spPr>
          <a:xfrm>
            <a:off x="397030" y="6466555"/>
            <a:ext cx="844409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b="1" dirty="0">
                <a:solidFill>
                  <a:srgbClr val="0070C0"/>
                </a:solidFill>
                <a:latin typeface="メイリオ"/>
                <a:ea typeface="メイリオ"/>
              </a:rPr>
              <a:t>・実績報告依頼は９月上旬頃となりますので少々お待ちください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36260EF-F1BF-1D2C-281E-49E0D9EDFBEC}"/>
              </a:ext>
            </a:extLst>
          </p:cNvPr>
          <p:cNvSpPr txBox="1"/>
          <p:nvPr/>
        </p:nvSpPr>
        <p:spPr>
          <a:xfrm>
            <a:off x="397029" y="1745130"/>
            <a:ext cx="8444097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・</a:t>
            </a:r>
            <a:r>
              <a:rPr kumimoji="1" lang="ja-JP" altLang="en-US" sz="2000" b="1" u="sng">
                <a:solidFill>
                  <a:srgbClr val="FF9900"/>
                </a:solidFill>
                <a:latin typeface="メイリオ"/>
                <a:ea typeface="メイリオ"/>
              </a:rPr>
              <a:t>審査完了後</a:t>
            </a:r>
            <a:r>
              <a:rPr kumimoji="1" lang="en-US" altLang="ja-JP" sz="2000" b="1">
                <a:solidFill>
                  <a:srgbClr val="FF9900"/>
                </a:solidFill>
                <a:latin typeface="メイリオ"/>
                <a:ea typeface="メイリオ"/>
              </a:rPr>
              <a:t>(</a:t>
            </a:r>
            <a:r>
              <a:rPr kumimoji="1"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事前申請後</a:t>
            </a:r>
            <a:r>
              <a:rPr kumimoji="1" lang="en-US" altLang="ja-JP" sz="2000" b="1">
                <a:solidFill>
                  <a:srgbClr val="FF9900"/>
                </a:solidFill>
                <a:latin typeface="メイリオ"/>
                <a:ea typeface="メイリオ"/>
              </a:rPr>
              <a:t>)</a:t>
            </a:r>
            <a:r>
              <a:rPr kumimoji="1"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、交付申請書類一式をメールにて送付します</a:t>
            </a:r>
            <a:endParaRPr kumimoji="1" lang="en-US" altLang="ja-JP" sz="2000" b="1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825376AD-2B2A-130B-87C3-DDB164164122}"/>
              </a:ext>
            </a:extLst>
          </p:cNvPr>
          <p:cNvCxnSpPr>
            <a:cxnSpLocks/>
          </p:cNvCxnSpPr>
          <p:nvPr/>
        </p:nvCxnSpPr>
        <p:spPr>
          <a:xfrm>
            <a:off x="508959" y="1970784"/>
            <a:ext cx="0" cy="757892"/>
          </a:xfrm>
          <a:prstGeom prst="straightConnector1">
            <a:avLst/>
          </a:prstGeom>
          <a:ln w="5715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836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0" y="1241594"/>
            <a:ext cx="5301063" cy="2938485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184231" y="4611231"/>
            <a:ext cx="278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2000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kumimoji="1" lang="ja-JP" altLang="en-US" sz="2000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にアクセスしてください</a:t>
            </a:r>
            <a:endParaRPr kumimoji="1" lang="en-US" altLang="ja-JP" sz="2000" b="1">
              <a:solidFill>
                <a:srgbClr val="FF9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299B3B6-DAA5-408A-8F5F-86A16BE7DB50}"/>
              </a:ext>
            </a:extLst>
          </p:cNvPr>
          <p:cNvSpPr/>
          <p:nvPr/>
        </p:nvSpPr>
        <p:spPr>
          <a:xfrm>
            <a:off x="328050" y="3596340"/>
            <a:ext cx="5301063" cy="431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1841070" y="1203158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  <a:endParaRPr kumimoji="1" lang="en-US" altLang="ja-JP" sz="2000" b="1" dirty="0">
              <a:solidFill>
                <a:srgbClr val="FF9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6184233" y="2632225"/>
            <a:ext cx="2873503" cy="1846660"/>
            <a:chOff x="6184233" y="4645691"/>
            <a:chExt cx="2873503" cy="1846660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5E42B329-8C76-4748-B9B9-BAD05900CD5D}"/>
                </a:ext>
              </a:extLst>
            </p:cNvPr>
            <p:cNvSpPr txBox="1"/>
            <p:nvPr/>
          </p:nvSpPr>
          <p:spPr>
            <a:xfrm>
              <a:off x="6184233" y="4645691"/>
              <a:ext cx="28735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①</a:t>
              </a:r>
              <a:r>
                <a:rPr kumimoji="1" lang="ja-JP" altLang="en-US" sz="1400" b="1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</a:t>
              </a:r>
              <a:r>
                <a:rPr kumimoji="1" lang="en-US" altLang="ja-JP" sz="1400" b="1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no-reply@logoform.jp</a:t>
              </a:r>
              <a:r>
                <a:rPr kumimoji="1" lang="ja-JP" altLang="en-US" sz="1400" b="1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</a:t>
              </a:r>
              <a:r>
                <a:rPr kumimoji="1" lang="ja-JP" altLang="en-US" sz="2000" b="1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から交付申請書類発行メールが届きます</a:t>
              </a:r>
              <a:endParaRPr kumimoji="1" lang="en-US" altLang="ja-JP" sz="2000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D1A0098C-071E-4C69-8F3D-FB5A2E25ADC7}"/>
                </a:ext>
              </a:extLst>
            </p:cNvPr>
            <p:cNvSpPr txBox="1"/>
            <p:nvPr/>
          </p:nvSpPr>
          <p:spPr>
            <a:xfrm>
              <a:off x="6274456" y="5661354"/>
              <a:ext cx="26930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件名「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東京都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電子文書発行のお知らせ 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 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令和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年度介護サービス事業所燃料費高騰緊急対策支援金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~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</a:t>
              </a: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4904237" y="3182696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1A0098C-071E-4C69-8F3D-FB5A2E25ADC7}"/>
              </a:ext>
            </a:extLst>
          </p:cNvPr>
          <p:cNvSpPr txBox="1"/>
          <p:nvPr/>
        </p:nvSpPr>
        <p:spPr>
          <a:xfrm>
            <a:off x="6282505" y="5301191"/>
            <a:ext cx="269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パスワード入力を求められるので、</a:t>
            </a:r>
            <a:endParaRPr kumimoji="1" lang="en-US" altLang="ja-JP" sz="1200">
              <a:solidFill>
                <a:srgbClr val="FF9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メールに記載のパスワードを入力してください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222" y="4119560"/>
            <a:ext cx="3662506" cy="2568841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cxnSp>
        <p:nvCxnSpPr>
          <p:cNvPr id="8" name="カギ線コネクタ 7"/>
          <p:cNvCxnSpPr/>
          <p:nvPr/>
        </p:nvCxnSpPr>
        <p:spPr>
          <a:xfrm rot="16200000" flipH="1">
            <a:off x="891578" y="4352619"/>
            <a:ext cx="1476380" cy="827236"/>
          </a:xfrm>
          <a:prstGeom prst="bentConnector3">
            <a:avLst>
              <a:gd name="adj1" fmla="val 100200"/>
            </a:avLst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4220743" y="6165181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4309236-E650-4540-8F60-839B4149C52E}"/>
              </a:ext>
            </a:extLst>
          </p:cNvPr>
          <p:cNvSpPr/>
          <p:nvPr/>
        </p:nvSpPr>
        <p:spPr>
          <a:xfrm>
            <a:off x="3690977" y="6382791"/>
            <a:ext cx="594666" cy="324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226396" y="6150114"/>
            <a:ext cx="278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③「照会」を押してください</a:t>
            </a:r>
          </a:p>
        </p:txBody>
      </p:sp>
      <p:grpSp>
        <p:nvGrpSpPr>
          <p:cNvPr id="20" name="グループ化 19"/>
          <p:cNvGrpSpPr/>
          <p:nvPr/>
        </p:nvGrpSpPr>
        <p:grpSpPr>
          <a:xfrm>
            <a:off x="6274455" y="1203159"/>
            <a:ext cx="2693056" cy="1226474"/>
            <a:chOff x="6274455" y="1203159"/>
            <a:chExt cx="2693056" cy="1226474"/>
          </a:xfrm>
        </p:grpSpPr>
        <p:sp>
          <p:nvSpPr>
            <p:cNvPr id="22" name="正方形/長方形 21"/>
            <p:cNvSpPr/>
            <p:nvPr/>
          </p:nvSpPr>
          <p:spPr>
            <a:xfrm>
              <a:off x="6274457" y="1203159"/>
              <a:ext cx="2693054" cy="12264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テキスト ボックス 30">
              <a:extLst>
                <a:ext uri="{FF2B5EF4-FFF2-40B4-BE49-F238E27FC236}">
                  <a16:creationId xmlns:a16="http://schemas.microsoft.com/office/drawing/2014/main" id="{CC0FA885-E512-4F35-99D3-CDD9C8ED5A0F}"/>
                </a:ext>
              </a:extLst>
            </p:cNvPr>
            <p:cNvSpPr txBox="1"/>
            <p:nvPr/>
          </p:nvSpPr>
          <p:spPr>
            <a:xfrm>
              <a:off x="6274455" y="1345417"/>
              <a:ext cx="2693056" cy="9233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kumimoji="1" lang="en-US" altLang="ja-JP" b="1" dirty="0">
                  <a:solidFill>
                    <a:srgbClr val="FF0000"/>
                  </a:solidFill>
                  <a:latin typeface="メイリオ"/>
                  <a:ea typeface="メイリオ"/>
                </a:rPr>
                <a:t>※</a:t>
              </a:r>
              <a:r>
                <a:rPr kumimoji="1" lang="en-US" altLang="ja-JP" b="1" dirty="0" err="1">
                  <a:solidFill>
                    <a:srgbClr val="FF0000"/>
                  </a:solidFill>
                  <a:latin typeface="メイリオ"/>
                  <a:ea typeface="メイリオ"/>
                </a:rPr>
                <a:t>事前申請完了後</a:t>
              </a:r>
              <a:r>
                <a:rPr kumimoji="1" lang="ja-JP" altLang="en-US" b="1">
                  <a:solidFill>
                    <a:srgbClr val="FF0000"/>
                  </a:solidFill>
                  <a:latin typeface="メイリオ"/>
                  <a:ea typeface="メイリオ"/>
                </a:rPr>
                <a:t>、</a:t>
              </a:r>
              <a:endParaRPr kumimoji="1" lang="en-US" altLang="ja-JP" b="1">
                <a:solidFill>
                  <a:srgbClr val="FF0000"/>
                </a:solidFill>
                <a:latin typeface="メイリオ"/>
                <a:ea typeface="メイリオ"/>
              </a:endParaRPr>
            </a:p>
            <a:p>
              <a:r>
                <a:rPr kumimoji="1" lang="ja-JP" altLang="en-US" b="1">
                  <a:solidFill>
                    <a:srgbClr val="FF0000"/>
                  </a:solidFill>
                  <a:latin typeface="メイリオ"/>
                  <a:ea typeface="メイリオ"/>
                </a:rPr>
                <a:t>事務局審査に少々お時間を要します</a:t>
              </a:r>
              <a:endParaRPr lang="en-US" altLang="ja-JP" b="1">
                <a:solidFill>
                  <a:srgbClr val="FF0000"/>
                </a:solidFill>
                <a:latin typeface="メイリオ"/>
                <a:ea typeface="メイリオ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AB6CE9D-54EA-508A-2FF1-70E214366D05}"/>
              </a:ext>
            </a:extLst>
          </p:cNvPr>
          <p:cNvSpPr txBox="1"/>
          <p:nvPr/>
        </p:nvSpPr>
        <p:spPr>
          <a:xfrm>
            <a:off x="6215095" y="218936"/>
            <a:ext cx="256372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交付申請書類の提出</a:t>
            </a:r>
            <a:endParaRPr lang="ja-JP" dirty="0"/>
          </a:p>
          <a:p>
            <a:pPr algn="ctr"/>
            <a:r>
              <a:rPr kumimoji="1" lang="en-US" altLang="ja-JP" sz="2000" b="1" dirty="0" err="1">
                <a:solidFill>
                  <a:srgbClr val="FF9900"/>
                </a:solidFill>
                <a:latin typeface="メイリオ"/>
                <a:ea typeface="メイリオ"/>
              </a:rPr>
              <a:t>郵送の場合</a:t>
            </a:r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　P.15</a:t>
            </a:r>
            <a:endParaRPr lang="ja-JP" altLang="en-US" sz="20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28114981-F3DF-373B-AE77-193C968CE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998" y="4180080"/>
            <a:ext cx="3444115" cy="2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10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/>
        </p:nvSpPr>
        <p:spPr>
          <a:xfrm>
            <a:off x="6297431" y="1957012"/>
            <a:ext cx="2673164" cy="4629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" y="1270304"/>
            <a:ext cx="5512083" cy="3626036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299B3B6-DAA5-408A-8F5F-86A16BE7DB50}"/>
              </a:ext>
            </a:extLst>
          </p:cNvPr>
          <p:cNvSpPr/>
          <p:nvPr/>
        </p:nvSpPr>
        <p:spPr>
          <a:xfrm>
            <a:off x="325895" y="4195529"/>
            <a:ext cx="5512083" cy="7008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3662183" y="4284324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226396" y="1261579"/>
            <a:ext cx="278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④交付申請書類をダウンロードしてください</a:t>
            </a:r>
          </a:p>
        </p:txBody>
      </p:sp>
      <p:sp>
        <p:nvSpPr>
          <p:cNvPr id="4" name="下矢印 3"/>
          <p:cNvSpPr/>
          <p:nvPr/>
        </p:nvSpPr>
        <p:spPr>
          <a:xfrm>
            <a:off x="2148499" y="5171379"/>
            <a:ext cx="2023533" cy="576835"/>
          </a:xfrm>
          <a:prstGeom prst="downArrow">
            <a:avLst>
              <a:gd name="adj1" fmla="val 58368"/>
              <a:gd name="adj2" fmla="val 705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572173" y="4962867"/>
            <a:ext cx="1176867" cy="1419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145137" y="5880560"/>
            <a:ext cx="618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《</a:t>
            </a:r>
            <a:r>
              <a:rPr kumimoji="1" lang="ja-JP" altLang="en-US" sz="20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交付申請書類は次のスライドを御参照ください</a:t>
            </a:r>
            <a:r>
              <a:rPr kumimoji="1" lang="en-US" altLang="ja-JP" sz="20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》</a:t>
            </a:r>
            <a:endParaRPr kumimoji="1" lang="ja-JP" altLang="en-US" sz="2000" b="1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295321" y="1957011"/>
            <a:ext cx="259275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◆必要箇所に押印いただき、下記提出先へご郵送ください</a:t>
            </a: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295220" y="3009676"/>
            <a:ext cx="2661676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【</a:t>
            </a:r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提出書類</a:t>
            </a:r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】</a:t>
            </a:r>
          </a:p>
          <a:p>
            <a:r>
              <a:rPr kumimoji="1" lang="ja-JP" altLang="en-US" sz="20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・交付申請書類</a:t>
            </a:r>
            <a:endParaRPr kumimoji="1" lang="en-US" altLang="ja-JP" sz="2000" b="1" dirty="0">
              <a:solidFill>
                <a:srgbClr val="FF9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0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・印鑑証明書</a:t>
            </a:r>
            <a:endParaRPr kumimoji="1" lang="en-US" altLang="ja-JP" sz="1000" b="1" dirty="0">
              <a:solidFill>
                <a:srgbClr val="FF9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 b="1" dirty="0">
                <a:solidFill>
                  <a:srgbClr val="FF9900"/>
                </a:solidFill>
                <a:latin typeface="メイリオ"/>
                <a:ea typeface="メイリオ"/>
              </a:rPr>
              <a:t> </a:t>
            </a:r>
            <a:r>
              <a:rPr kumimoji="1" lang="en-US" altLang="ja-JP" sz="1200" b="1" dirty="0">
                <a:solidFill>
                  <a:srgbClr val="FF9900"/>
                </a:solidFill>
                <a:latin typeface="メイリオ"/>
                <a:ea typeface="メイリオ"/>
              </a:rPr>
              <a:t>※</a:t>
            </a:r>
            <a:r>
              <a:rPr kumimoji="1" lang="ja-JP" altLang="en-US" sz="1200" b="1" dirty="0">
                <a:solidFill>
                  <a:srgbClr val="FF9900"/>
                </a:solidFill>
                <a:latin typeface="メイリオ"/>
                <a:ea typeface="メイリオ"/>
              </a:rPr>
              <a:t>同一法人で複数の事業所をまとめて申請する場合は、</a:t>
            </a:r>
            <a:r>
              <a:rPr lang="ja-JP" altLang="en-US" sz="1200" b="1" i="0" u="sng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原本</a:t>
            </a:r>
            <a:r>
              <a:rPr lang="en-US" altLang="ja-JP" sz="1200" b="1" i="0" u="sng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1200" b="1" i="0" u="sng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部と</a:t>
            </a:r>
            <a:endParaRPr lang="en-US" altLang="ja-JP" sz="1200" b="1" i="0" u="sng" dirty="0">
              <a:solidFill>
                <a:srgbClr val="FF0000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sz="1200" b="1" i="0" u="sng" dirty="0">
                <a:solidFill>
                  <a:srgbClr val="FF00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事業所分の写し</a:t>
            </a:r>
            <a:r>
              <a:rPr lang="ja-JP" altLang="en-US" sz="1200" b="1" i="0" dirty="0">
                <a:solidFill>
                  <a:srgbClr val="FF9900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を提出してください</a:t>
            </a:r>
            <a:endParaRPr lang="ja-JP" altLang="en-US" sz="1200" b="1" dirty="0">
              <a:solidFill>
                <a:srgbClr val="FF9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330218" y="4714842"/>
            <a:ext cx="2661676" cy="20621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【</a:t>
            </a:r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提出先</a:t>
            </a:r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】</a:t>
            </a:r>
          </a:p>
          <a:p>
            <a:r>
              <a:rPr kumimoji="1" lang="ja-JP" altLang="en-US" sz="1400" b="1" dirty="0">
                <a:solidFill>
                  <a:srgbClr val="FF9900"/>
                </a:solidFill>
                <a:latin typeface="メイリオ"/>
                <a:ea typeface="メイリオ"/>
              </a:rPr>
              <a:t>〒1</a:t>
            </a:r>
            <a:r>
              <a:rPr kumimoji="1" lang="en-US" altLang="ja-JP" sz="1400" b="1" dirty="0">
                <a:solidFill>
                  <a:srgbClr val="FF9900"/>
                </a:solidFill>
                <a:latin typeface="メイリオ"/>
                <a:ea typeface="メイリオ"/>
              </a:rPr>
              <a:t>60</a:t>
            </a:r>
            <a:r>
              <a:rPr kumimoji="1" lang="ja-JP" altLang="en-US" sz="1400" b="1" dirty="0">
                <a:solidFill>
                  <a:srgbClr val="FF9900"/>
                </a:solidFill>
                <a:latin typeface="メイリオ"/>
                <a:ea typeface="メイリオ"/>
              </a:rPr>
              <a:t>‐00</a:t>
            </a:r>
            <a:r>
              <a:rPr kumimoji="1" lang="en-US" altLang="ja-JP" sz="1400" b="1" dirty="0">
                <a:solidFill>
                  <a:srgbClr val="FF9900"/>
                </a:solidFill>
                <a:latin typeface="メイリオ"/>
                <a:ea typeface="メイリオ"/>
              </a:rPr>
              <a:t>22</a:t>
            </a:r>
            <a:endParaRPr lang="ja-JP" altLang="en-US" sz="1400" b="1" dirty="0">
              <a:solidFill>
                <a:srgbClr val="FF9900"/>
              </a:solidFill>
              <a:latin typeface="メイリオ"/>
              <a:ea typeface="メイリオ"/>
            </a:endParaRPr>
          </a:p>
          <a:p>
            <a:r>
              <a:rPr kumimoji="1" lang="ja-JP" altLang="en-US" sz="1400" b="1" dirty="0">
                <a:solidFill>
                  <a:srgbClr val="FF9900"/>
                </a:solidFill>
                <a:latin typeface="メイリオ"/>
                <a:ea typeface="メイリオ"/>
              </a:rPr>
              <a:t>東京都新宿区</a:t>
            </a:r>
            <a:r>
              <a:rPr kumimoji="1" lang="en-US" altLang="ja-JP" sz="1400" b="1" dirty="0">
                <a:solidFill>
                  <a:srgbClr val="FF9900"/>
                </a:solidFill>
                <a:latin typeface="メイリオ"/>
                <a:ea typeface="メイリオ"/>
              </a:rPr>
              <a:t>1-8-1</a:t>
            </a:r>
          </a:p>
          <a:p>
            <a:r>
              <a:rPr kumimoji="1" lang="ja-JP" altLang="en-US" sz="1400" b="1" dirty="0">
                <a:solidFill>
                  <a:srgbClr val="FF9900"/>
                </a:solidFill>
                <a:latin typeface="メイリオ"/>
                <a:ea typeface="メイリオ"/>
              </a:rPr>
              <a:t>大橋御苑ビル</a:t>
            </a:r>
            <a:r>
              <a:rPr kumimoji="1" lang="en-US" altLang="ja-JP" sz="1400" b="1" dirty="0">
                <a:solidFill>
                  <a:srgbClr val="FF9900"/>
                </a:solidFill>
                <a:latin typeface="メイリオ"/>
                <a:ea typeface="メイリオ"/>
              </a:rPr>
              <a:t>9F</a:t>
            </a:r>
            <a:r>
              <a:rPr kumimoji="1" lang="ja-JP" altLang="en-US" sz="1400" b="1" dirty="0">
                <a:solidFill>
                  <a:srgbClr val="FF9900"/>
                </a:solidFill>
                <a:latin typeface="メイリオ"/>
                <a:ea typeface="メイリオ"/>
              </a:rPr>
              <a:t>株式会社インバウンドテック内</a:t>
            </a:r>
            <a:endParaRPr lang="ja-JP" altLang="en-US" sz="1400" b="1" dirty="0">
              <a:solidFill>
                <a:srgbClr val="FF9900"/>
              </a:solidFill>
              <a:latin typeface="メイリオ"/>
              <a:ea typeface="メイリオ"/>
            </a:endParaRPr>
          </a:p>
          <a:p>
            <a:r>
              <a:rPr kumimoji="1" lang="ja-JP" altLang="en-US" sz="1400" b="1" dirty="0">
                <a:solidFill>
                  <a:srgbClr val="FF9900"/>
                </a:solidFill>
                <a:latin typeface="メイリオ"/>
                <a:ea typeface="メイリオ"/>
              </a:rPr>
              <a:t>東京都介護サービス事業所等物価高騰支援金事務局　宛</a:t>
            </a:r>
          </a:p>
          <a:p>
            <a:r>
              <a:rPr lang="en-US" altLang="ja-JP" sz="12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en-US" altLang="ja-JP" sz="1200" b="1" dirty="0" err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封筒の右上に</a:t>
            </a:r>
            <a:r>
              <a:rPr lang="en-US" altLang="ja-JP" sz="1200" b="1" u="sng" dirty="0" err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「介護」</a:t>
            </a:r>
            <a:r>
              <a:rPr lang="en-US" altLang="ja-JP" sz="1200" b="1" dirty="0" err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と御記載ください</a:t>
            </a:r>
            <a:endParaRPr lang="en-US" altLang="ja-JP" sz="1200" b="1" dirty="0">
              <a:solidFill>
                <a:srgbClr val="FF9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AD5DC1-57BB-8FB9-9450-39BC7F8A86A6}"/>
              </a:ext>
            </a:extLst>
          </p:cNvPr>
          <p:cNvSpPr txBox="1"/>
          <p:nvPr/>
        </p:nvSpPr>
        <p:spPr>
          <a:xfrm>
            <a:off x="6215095" y="218936"/>
            <a:ext cx="256372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交付申請書類の提出</a:t>
            </a:r>
            <a:endParaRPr lang="ja-JP" dirty="0"/>
          </a:p>
          <a:p>
            <a:pPr algn="ctr"/>
            <a:r>
              <a:rPr kumimoji="1" lang="en-US" altLang="ja-JP" sz="2000" b="1" dirty="0" err="1">
                <a:solidFill>
                  <a:srgbClr val="FF9900"/>
                </a:solidFill>
                <a:latin typeface="メイリオ"/>
                <a:ea typeface="メイリオ"/>
              </a:rPr>
              <a:t>郵送の場合</a:t>
            </a:r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　P.16</a:t>
            </a:r>
            <a:endParaRPr lang="ja-JP" altLang="en-US" sz="20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399A53C3-D760-63E0-500D-D49E52BF6D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9" y="1316152"/>
            <a:ext cx="5406773" cy="360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140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グループ化 55"/>
          <p:cNvGrpSpPr/>
          <p:nvPr/>
        </p:nvGrpSpPr>
        <p:grpSpPr>
          <a:xfrm>
            <a:off x="3828582" y="1121059"/>
            <a:ext cx="5472721" cy="369332"/>
            <a:chOff x="3857480" y="1433125"/>
            <a:chExt cx="5472721" cy="369332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3857480" y="1433125"/>
              <a:ext cx="5472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は事前申請の内容が自動転記されます</a:t>
              </a: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4181667" y="1472054"/>
              <a:ext cx="430973" cy="2297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192507" y="2045160"/>
            <a:ext cx="3137433" cy="4437019"/>
            <a:chOff x="192507" y="2182117"/>
            <a:chExt cx="3137433" cy="4437019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507" y="2182117"/>
              <a:ext cx="3137433" cy="4437019"/>
            </a:xfrm>
            <a:prstGeom prst="rect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" name="正方形/長方形 1"/>
            <p:cNvSpPr/>
            <p:nvPr/>
          </p:nvSpPr>
          <p:spPr>
            <a:xfrm>
              <a:off x="2015357" y="2904259"/>
              <a:ext cx="593224" cy="405441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511537" y="4197506"/>
              <a:ext cx="821452" cy="122918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511537" y="4364431"/>
              <a:ext cx="821452" cy="110298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511537" y="4518736"/>
              <a:ext cx="821452" cy="109731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3001987" y="2182117"/>
            <a:ext cx="3153173" cy="4459443"/>
            <a:chOff x="2849545" y="1874640"/>
            <a:chExt cx="3153173" cy="4459443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9545" y="1874640"/>
              <a:ext cx="3153173" cy="4459443"/>
            </a:xfrm>
            <a:prstGeom prst="rect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3" name="正方形/長方形 22"/>
            <p:cNvSpPr/>
            <p:nvPr/>
          </p:nvSpPr>
          <p:spPr>
            <a:xfrm>
              <a:off x="3253272" y="3031057"/>
              <a:ext cx="251928" cy="138864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540927" y="3031057"/>
              <a:ext cx="251928" cy="138864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828582" y="3030447"/>
              <a:ext cx="251928" cy="138864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4114800" y="3030447"/>
              <a:ext cx="251928" cy="138864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4401018" y="3030447"/>
              <a:ext cx="258612" cy="138864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540927" y="3476625"/>
              <a:ext cx="251928" cy="12835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3828582" y="3476625"/>
              <a:ext cx="251928" cy="12835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114800" y="3476625"/>
              <a:ext cx="251928" cy="12835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4404360" y="3476625"/>
              <a:ext cx="251928" cy="12835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541061" y="3653790"/>
              <a:ext cx="251928" cy="13335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828582" y="3653790"/>
              <a:ext cx="251928" cy="13335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114800" y="3653790"/>
              <a:ext cx="251928" cy="13335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404360" y="3653790"/>
              <a:ext cx="251928" cy="13335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253272" y="4008120"/>
              <a:ext cx="251928" cy="14224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252125" y="4232979"/>
              <a:ext cx="251928" cy="14224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252125" y="4465320"/>
              <a:ext cx="251928" cy="14224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250911" y="4696121"/>
              <a:ext cx="251928" cy="14224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3255801" y="4929003"/>
              <a:ext cx="251928" cy="14224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3257250" y="5159804"/>
              <a:ext cx="251928" cy="14224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250911" y="5387882"/>
              <a:ext cx="251928" cy="14224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4" name="グループ化 63"/>
          <p:cNvGrpSpPr/>
          <p:nvPr/>
        </p:nvGrpSpPr>
        <p:grpSpPr>
          <a:xfrm>
            <a:off x="2162480" y="2637363"/>
            <a:ext cx="928592" cy="615510"/>
            <a:chOff x="2162480" y="2788801"/>
            <a:chExt cx="928592" cy="615510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5299B3B6-DAA5-408A-8F5F-86A16BE7DB50}"/>
                </a:ext>
              </a:extLst>
            </p:cNvPr>
            <p:cNvSpPr/>
            <p:nvPr/>
          </p:nvSpPr>
          <p:spPr>
            <a:xfrm>
              <a:off x="2619198" y="3145231"/>
              <a:ext cx="279314" cy="25908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2162480" y="2788801"/>
              <a:ext cx="9285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要押印</a:t>
              </a: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4891530" y="2321946"/>
            <a:ext cx="3135423" cy="4437019"/>
            <a:chOff x="4764850" y="2182118"/>
            <a:chExt cx="3135423" cy="4437019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4850" y="2182118"/>
              <a:ext cx="3135423" cy="4437019"/>
            </a:xfrm>
            <a:prstGeom prst="rect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43" name="正方形/長方形 42"/>
            <p:cNvSpPr/>
            <p:nvPr/>
          </p:nvSpPr>
          <p:spPr>
            <a:xfrm>
              <a:off x="5543470" y="3630495"/>
              <a:ext cx="1319609" cy="209985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5543469" y="4008120"/>
              <a:ext cx="1319609" cy="139838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773095" y="4211745"/>
              <a:ext cx="1089984" cy="103853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6042335" y="3877218"/>
              <a:ext cx="767405" cy="90262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039360" y="4745869"/>
              <a:ext cx="733735" cy="103853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5840535" y="4745868"/>
              <a:ext cx="403599" cy="103853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6300653" y="4745868"/>
              <a:ext cx="293188" cy="103853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6650360" y="4745867"/>
              <a:ext cx="212718" cy="103853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6919597" y="4745867"/>
              <a:ext cx="158806" cy="103853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7119374" y="4745866"/>
              <a:ext cx="559670" cy="103853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039360" y="5001421"/>
              <a:ext cx="2639683" cy="103853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" name="テキスト ボックス 65"/>
          <p:cNvSpPr txBox="1"/>
          <p:nvPr/>
        </p:nvSpPr>
        <p:spPr>
          <a:xfrm>
            <a:off x="175651" y="1128671"/>
            <a:ext cx="224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◆交付申請書類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87782" y="1757240"/>
            <a:ext cx="2247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①別記第</a:t>
            </a:r>
            <a:r>
              <a:rPr kumimoji="1" lang="en-US" altLang="ja-JP" sz="140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号様式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372937" y="1893556"/>
            <a:ext cx="2247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②別紙 申請内訳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191550" y="2047080"/>
            <a:ext cx="2730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③支払金口座振替依頼書</a:t>
            </a:r>
          </a:p>
        </p:txBody>
      </p:sp>
      <p:cxnSp>
        <p:nvCxnSpPr>
          <p:cNvPr id="71" name="直線矢印コネクタ 70"/>
          <p:cNvCxnSpPr/>
          <p:nvPr/>
        </p:nvCxnSpPr>
        <p:spPr>
          <a:xfrm>
            <a:off x="655320" y="1424940"/>
            <a:ext cx="0" cy="369570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3538428" y="1520871"/>
            <a:ext cx="0" cy="390257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>
            <a:off x="6370814" y="1492699"/>
            <a:ext cx="0" cy="552461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655320" y="1520871"/>
            <a:ext cx="5772013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sp>
        <p:nvSpPr>
          <p:cNvPr id="70" name="テキスト ボックス 69"/>
          <p:cNvSpPr txBox="1"/>
          <p:nvPr/>
        </p:nvSpPr>
        <p:spPr>
          <a:xfrm>
            <a:off x="6989758" y="3885842"/>
            <a:ext cx="9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要押印</a:t>
            </a: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5299B3B6-DAA5-408A-8F5F-86A16BE7DB50}"/>
              </a:ext>
            </a:extLst>
          </p:cNvPr>
          <p:cNvSpPr/>
          <p:nvPr/>
        </p:nvSpPr>
        <p:spPr>
          <a:xfrm>
            <a:off x="6950987" y="4246977"/>
            <a:ext cx="279314" cy="259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363E76-1D33-3417-078F-2EAC37145310}"/>
              </a:ext>
            </a:extLst>
          </p:cNvPr>
          <p:cNvSpPr txBox="1"/>
          <p:nvPr/>
        </p:nvSpPr>
        <p:spPr>
          <a:xfrm>
            <a:off x="6215095" y="218936"/>
            <a:ext cx="256372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交付申請書類の提出</a:t>
            </a:r>
            <a:endParaRPr lang="ja-JP" dirty="0"/>
          </a:p>
          <a:p>
            <a:pPr algn="ctr"/>
            <a:r>
              <a:rPr kumimoji="1" lang="en-US" altLang="ja-JP" sz="2000" b="1" dirty="0" err="1">
                <a:solidFill>
                  <a:srgbClr val="FF9900"/>
                </a:solidFill>
                <a:latin typeface="メイリオ"/>
                <a:ea typeface="メイリオ"/>
              </a:rPr>
              <a:t>郵送の場合</a:t>
            </a:r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　P.17</a:t>
            </a:r>
            <a:endParaRPr lang="ja-JP" altLang="en-US" sz="20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917848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0" y="1241594"/>
            <a:ext cx="5301063" cy="2938485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4080373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1841070" y="1203158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6184233" y="2589319"/>
            <a:ext cx="2873503" cy="1846660"/>
            <a:chOff x="6184233" y="4645691"/>
            <a:chExt cx="2873503" cy="1846660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5E42B329-8C76-4748-B9B9-BAD05900CD5D}"/>
                </a:ext>
              </a:extLst>
            </p:cNvPr>
            <p:cNvSpPr txBox="1"/>
            <p:nvPr/>
          </p:nvSpPr>
          <p:spPr>
            <a:xfrm>
              <a:off x="6184233" y="4645691"/>
              <a:ext cx="28735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⑤</a:t>
              </a:r>
              <a:r>
                <a:rPr kumimoji="1" lang="ja-JP" altLang="en-US" sz="1400" b="1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</a:t>
              </a:r>
              <a:r>
                <a:rPr kumimoji="1" lang="en-US" altLang="ja-JP" sz="1400" b="1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no-reply@logoform.jp</a:t>
              </a:r>
              <a:r>
                <a:rPr kumimoji="1" lang="ja-JP" altLang="en-US" sz="1400" b="1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</a:t>
              </a:r>
              <a:r>
                <a:rPr kumimoji="1" lang="ja-JP" altLang="en-US" sz="2000" b="1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から交付決定通知発行メールが届きます</a:t>
              </a:r>
              <a:endParaRPr kumimoji="1" lang="en-US" altLang="ja-JP" sz="2000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D1A0098C-071E-4C69-8F3D-FB5A2E25ADC7}"/>
                </a:ext>
              </a:extLst>
            </p:cNvPr>
            <p:cNvSpPr txBox="1"/>
            <p:nvPr/>
          </p:nvSpPr>
          <p:spPr>
            <a:xfrm>
              <a:off x="6274456" y="5661354"/>
              <a:ext cx="26930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件名「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東京都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電子文書発行のお知らせ 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 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令和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年度介護サービス事業所燃料費高騰緊急対策支援金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~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</a:t>
              </a: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274456" y="4452534"/>
            <a:ext cx="286954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1600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⇒ここからは交付申請書類</a:t>
            </a:r>
            <a:endParaRPr kumimoji="1" lang="en-US" altLang="ja-JP" sz="1600" b="1">
              <a:solidFill>
                <a:srgbClr val="FF9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>
                <a:solidFill>
                  <a:srgbClr val="FF9900"/>
                </a:solidFill>
                <a:latin typeface="メイリオ"/>
                <a:ea typeface="メイリオ"/>
              </a:rPr>
              <a:t>ダウンロード時（</a:t>
            </a:r>
            <a:r>
              <a:rPr kumimoji="1" lang="en-US" altLang="ja-JP" sz="1600" b="1">
                <a:solidFill>
                  <a:srgbClr val="FF9900"/>
                </a:solidFill>
                <a:latin typeface="メイリオ"/>
                <a:ea typeface="メイリオ"/>
              </a:rPr>
              <a:t>P14</a:t>
            </a:r>
            <a:r>
              <a:rPr kumimoji="1" lang="ja-JP" altLang="en-US" sz="1600" b="1">
                <a:solidFill>
                  <a:srgbClr val="FF9900"/>
                </a:solidFill>
                <a:latin typeface="メイリオ"/>
                <a:ea typeface="メイリオ"/>
              </a:rPr>
              <a:t>）と</a:t>
            </a:r>
            <a:endParaRPr kumimoji="1" lang="en-US" altLang="ja-JP" sz="1600" b="1">
              <a:solidFill>
                <a:srgbClr val="FF9900"/>
              </a:solidFill>
              <a:latin typeface="メイリオ"/>
              <a:ea typeface="メイリオ"/>
            </a:endParaRPr>
          </a:p>
          <a:p>
            <a:r>
              <a:rPr kumimoji="1" lang="ja-JP" altLang="en-US" sz="1600" b="1">
                <a:solidFill>
                  <a:srgbClr val="FF9900"/>
                </a:solidFill>
                <a:latin typeface="メイリオ"/>
                <a:ea typeface="メイリオ"/>
              </a:rPr>
              <a:t>同様の手順となります</a:t>
            </a:r>
            <a:endParaRPr lang="en-US" altLang="ja-JP" sz="1600" b="1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274455" y="1203159"/>
            <a:ext cx="2693056" cy="1253814"/>
            <a:chOff x="6274455" y="1203159"/>
            <a:chExt cx="2693056" cy="1253814"/>
          </a:xfrm>
        </p:grpSpPr>
        <p:sp>
          <p:nvSpPr>
            <p:cNvPr id="22" name="正方形/長方形 21"/>
            <p:cNvSpPr/>
            <p:nvPr/>
          </p:nvSpPr>
          <p:spPr>
            <a:xfrm>
              <a:off x="6274457" y="1203159"/>
              <a:ext cx="2693054" cy="125381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CC0FA885-E512-4F35-99D3-CDD9C8ED5A0F}"/>
                </a:ext>
              </a:extLst>
            </p:cNvPr>
            <p:cNvSpPr txBox="1"/>
            <p:nvPr/>
          </p:nvSpPr>
          <p:spPr>
            <a:xfrm>
              <a:off x="6274455" y="1408641"/>
              <a:ext cx="2693056" cy="83099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kumimoji="1" lang="en-US" altLang="ja-JP" sz="1600" b="1">
                  <a:solidFill>
                    <a:srgbClr val="FF0000"/>
                  </a:solidFill>
                  <a:latin typeface="メイリオ"/>
                  <a:ea typeface="メイリオ"/>
                </a:rPr>
                <a:t>※</a:t>
              </a:r>
              <a:r>
                <a:rPr kumimoji="1" lang="ja-JP" altLang="en-US" sz="1600" b="1">
                  <a:solidFill>
                    <a:srgbClr val="FF0000"/>
                  </a:solidFill>
                  <a:latin typeface="メイリオ"/>
                  <a:ea typeface="メイリオ"/>
                </a:rPr>
                <a:t>交付決定通知の発行には少々お時間をいただきます</a:t>
              </a:r>
              <a:endParaRPr lang="ja-JP" altLang="en-US" sz="1600" b="1">
                <a:solidFill>
                  <a:srgbClr val="FF0000"/>
                </a:solidFill>
                <a:latin typeface="メイリオ"/>
                <a:ea typeface="メイリオ"/>
              </a:endParaRPr>
            </a:p>
            <a:p>
              <a:r>
                <a:rPr kumimoji="1" lang="ja-JP" altLang="en-US" sz="1600" b="1">
                  <a:solidFill>
                    <a:srgbClr val="FF00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（事務局確認作業のため）</a:t>
              </a:r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192507" y="5415877"/>
            <a:ext cx="8775005" cy="11100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35663" y="5554812"/>
            <a:ext cx="848869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3600" b="1" u="sng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こちらで交付申請手続は完了となります</a:t>
            </a:r>
          </a:p>
          <a:p>
            <a:r>
              <a:rPr lang="ja-JP" altLang="en-US" sz="2000" b="1" u="sng" dirty="0">
                <a:solidFill>
                  <a:srgbClr val="FF9900"/>
                </a:solidFill>
                <a:latin typeface="メイリオ"/>
                <a:ea typeface="メイリオ"/>
              </a:rPr>
              <a:t>※実績報告依頼は</a:t>
            </a:r>
            <a:r>
              <a:rPr lang="en-US" altLang="ja-JP" sz="2000" b="1" u="sng" dirty="0">
                <a:solidFill>
                  <a:srgbClr val="FF9900"/>
                </a:solidFill>
                <a:latin typeface="メイリオ"/>
                <a:ea typeface="メイリオ"/>
              </a:rPr>
              <a:t>9</a:t>
            </a:r>
            <a:r>
              <a:rPr lang="ja-JP" altLang="en-US" sz="2000" b="1" u="sng" dirty="0">
                <a:solidFill>
                  <a:srgbClr val="FF9900"/>
                </a:solidFill>
                <a:latin typeface="メイリオ"/>
                <a:ea typeface="メイリオ"/>
              </a:rPr>
              <a:t>月上旬頃を予定しておりますので少々お待ちください</a:t>
            </a:r>
            <a:endParaRPr lang="ja-JP" altLang="en-US" sz="2000" b="1" u="sng" dirty="0">
              <a:solidFill>
                <a:srgbClr val="FF9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AD2E170-B943-95EC-D8E1-D3F282B0D078}"/>
              </a:ext>
            </a:extLst>
          </p:cNvPr>
          <p:cNvSpPr txBox="1"/>
          <p:nvPr/>
        </p:nvSpPr>
        <p:spPr>
          <a:xfrm>
            <a:off x="6215095" y="218936"/>
            <a:ext cx="256372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交付申請書類の提出</a:t>
            </a:r>
            <a:endParaRPr lang="ja-JP" dirty="0"/>
          </a:p>
          <a:p>
            <a:pPr algn="ctr"/>
            <a:r>
              <a:rPr kumimoji="1" lang="en-US" altLang="ja-JP" sz="2000" b="1" dirty="0" err="1">
                <a:solidFill>
                  <a:srgbClr val="FF9900"/>
                </a:solidFill>
                <a:latin typeface="メイリオ"/>
                <a:ea typeface="メイリオ"/>
              </a:rPr>
              <a:t>郵送の場合</a:t>
            </a:r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　P.18</a:t>
            </a:r>
            <a:endParaRPr lang="ja-JP" altLang="en-US" sz="20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4347932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0" y="1241594"/>
            <a:ext cx="5301063" cy="2938485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184231" y="4611231"/>
            <a:ext cx="278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  <a:r>
              <a:rPr kumimoji="1" lang="en-US" altLang="ja-JP" sz="2000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URL</a:t>
            </a:r>
            <a:r>
              <a:rPr kumimoji="1" lang="ja-JP" altLang="en-US" sz="2000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にアクセスしてください</a:t>
            </a:r>
            <a:endParaRPr kumimoji="1" lang="en-US" altLang="ja-JP" sz="2000" b="1">
              <a:solidFill>
                <a:srgbClr val="FF9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299B3B6-DAA5-408A-8F5F-86A16BE7DB50}"/>
              </a:ext>
            </a:extLst>
          </p:cNvPr>
          <p:cNvSpPr/>
          <p:nvPr/>
        </p:nvSpPr>
        <p:spPr>
          <a:xfrm>
            <a:off x="328050" y="3596340"/>
            <a:ext cx="5301063" cy="4317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1841070" y="1203158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  <a:endParaRPr kumimoji="1" lang="en-US" altLang="ja-JP" sz="2000" b="1" dirty="0">
              <a:solidFill>
                <a:srgbClr val="FF9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5" name="グループ化 24"/>
          <p:cNvGrpSpPr/>
          <p:nvPr/>
        </p:nvGrpSpPr>
        <p:grpSpPr>
          <a:xfrm>
            <a:off x="6184233" y="2632225"/>
            <a:ext cx="2873503" cy="1846660"/>
            <a:chOff x="6184233" y="4645691"/>
            <a:chExt cx="2873503" cy="1846660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5E42B329-8C76-4748-B9B9-BAD05900CD5D}"/>
                </a:ext>
              </a:extLst>
            </p:cNvPr>
            <p:cNvSpPr txBox="1"/>
            <p:nvPr/>
          </p:nvSpPr>
          <p:spPr>
            <a:xfrm>
              <a:off x="6184233" y="4645691"/>
              <a:ext cx="287350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①</a:t>
              </a:r>
              <a:r>
                <a:rPr kumimoji="1" lang="ja-JP" altLang="en-US" sz="1400" b="1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</a:t>
              </a:r>
              <a:r>
                <a:rPr kumimoji="1" lang="en-US" altLang="ja-JP" sz="1400" b="1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no-reply@logoform.jp</a:t>
              </a:r>
              <a:r>
                <a:rPr kumimoji="1" lang="ja-JP" altLang="en-US" sz="1400" b="1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</a:t>
              </a:r>
              <a:r>
                <a:rPr kumimoji="1" lang="ja-JP" altLang="en-US" sz="2000" b="1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から交付申請書類発行メールが届きます</a:t>
              </a:r>
              <a:endParaRPr kumimoji="1" lang="en-US" altLang="ja-JP" sz="2000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D1A0098C-071E-4C69-8F3D-FB5A2E25ADC7}"/>
                </a:ext>
              </a:extLst>
            </p:cNvPr>
            <p:cNvSpPr txBox="1"/>
            <p:nvPr/>
          </p:nvSpPr>
          <p:spPr>
            <a:xfrm>
              <a:off x="6274456" y="5661354"/>
              <a:ext cx="26930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件名「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東京都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電子文書発行のお知らせ 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 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令和７年度介護サービス事業所燃料費高騰緊急対策支援金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~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</a:t>
              </a:r>
            </a:p>
          </p:txBody>
        </p:sp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4904237" y="3182696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1A0098C-071E-4C69-8F3D-FB5A2E25ADC7}"/>
              </a:ext>
            </a:extLst>
          </p:cNvPr>
          <p:cNvSpPr txBox="1"/>
          <p:nvPr/>
        </p:nvSpPr>
        <p:spPr>
          <a:xfrm>
            <a:off x="6282505" y="5301191"/>
            <a:ext cx="2693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パスワード入力を求められるので、</a:t>
            </a:r>
            <a:endParaRPr kumimoji="1" lang="en-US" altLang="ja-JP" sz="1200">
              <a:solidFill>
                <a:srgbClr val="FF9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20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メールに記載のパスワードを入力してください</a:t>
            </a: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222" y="4119560"/>
            <a:ext cx="3662506" cy="2568841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cxnSp>
        <p:nvCxnSpPr>
          <p:cNvPr id="8" name="カギ線コネクタ 7"/>
          <p:cNvCxnSpPr/>
          <p:nvPr/>
        </p:nvCxnSpPr>
        <p:spPr>
          <a:xfrm rot="16200000" flipH="1">
            <a:off x="891578" y="4352619"/>
            <a:ext cx="1476380" cy="827236"/>
          </a:xfrm>
          <a:prstGeom prst="bentConnector3">
            <a:avLst>
              <a:gd name="adj1" fmla="val 100200"/>
            </a:avLst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4220743" y="6165181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E4309236-E650-4540-8F60-839B4149C52E}"/>
              </a:ext>
            </a:extLst>
          </p:cNvPr>
          <p:cNvSpPr/>
          <p:nvPr/>
        </p:nvSpPr>
        <p:spPr>
          <a:xfrm>
            <a:off x="3690977" y="6382791"/>
            <a:ext cx="594666" cy="3246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226396" y="6150114"/>
            <a:ext cx="278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③「照会」を押してください</a:t>
            </a:r>
          </a:p>
        </p:txBody>
      </p:sp>
      <p:sp>
        <p:nvSpPr>
          <p:cNvPr id="22" name="正方形/長方形 21"/>
          <p:cNvSpPr/>
          <p:nvPr/>
        </p:nvSpPr>
        <p:spPr>
          <a:xfrm>
            <a:off x="6274457" y="1203159"/>
            <a:ext cx="2693054" cy="1226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DD3BBD5-F622-5A86-AB44-BCE01FDDD900}"/>
              </a:ext>
            </a:extLst>
          </p:cNvPr>
          <p:cNvSpPr txBox="1"/>
          <p:nvPr/>
        </p:nvSpPr>
        <p:spPr>
          <a:xfrm>
            <a:off x="5999435" y="218936"/>
            <a:ext cx="29519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交付申請書類の提出</a:t>
            </a:r>
            <a:endParaRPr lang="ja-JP" dirty="0"/>
          </a:p>
          <a:p>
            <a:pPr algn="ctr"/>
            <a:r>
              <a:rPr kumimoji="1" lang="en-US" altLang="ja-JP" sz="2000" b="1" dirty="0" err="1">
                <a:solidFill>
                  <a:srgbClr val="FF9900"/>
                </a:solidFill>
                <a:latin typeface="メイリオ"/>
                <a:ea typeface="メイリオ"/>
              </a:rPr>
              <a:t>jGrantsの場合</a:t>
            </a:r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　P.19</a:t>
            </a:r>
            <a:endParaRPr lang="ja-JP" altLang="en-US" sz="20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sp>
        <p:nvSpPr>
          <p:cNvPr id="4" name="テキスト ボックス 30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274455" y="1345417"/>
            <a:ext cx="269305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b="1" dirty="0">
                <a:solidFill>
                  <a:srgbClr val="FF0000"/>
                </a:solidFill>
                <a:latin typeface="メイリオ"/>
                <a:ea typeface="メイリオ"/>
              </a:rPr>
              <a:t>※</a:t>
            </a:r>
            <a:r>
              <a:rPr kumimoji="1" lang="en-US" altLang="ja-JP" b="1" dirty="0" err="1">
                <a:solidFill>
                  <a:srgbClr val="FF0000"/>
                </a:solidFill>
                <a:latin typeface="メイリオ"/>
                <a:ea typeface="メイリオ"/>
              </a:rPr>
              <a:t>事前申請完了後</a:t>
            </a:r>
            <a:r>
              <a:rPr kumimoji="1" lang="ja-JP" altLang="en-US" b="1">
                <a:solidFill>
                  <a:srgbClr val="FF0000"/>
                </a:solidFill>
                <a:latin typeface="メイリオ"/>
                <a:ea typeface="メイリオ"/>
              </a:rPr>
              <a:t>、</a:t>
            </a:r>
            <a:endParaRPr kumimoji="1" lang="en-US" altLang="ja-JP" b="1">
              <a:solidFill>
                <a:srgbClr val="FF0000"/>
              </a:solidFill>
              <a:latin typeface="メイリオ"/>
              <a:ea typeface="メイリオ"/>
            </a:endParaRPr>
          </a:p>
          <a:p>
            <a:r>
              <a:rPr kumimoji="1" lang="ja-JP" altLang="en-US" b="1">
                <a:solidFill>
                  <a:srgbClr val="FF0000"/>
                </a:solidFill>
                <a:latin typeface="メイリオ"/>
                <a:ea typeface="メイリオ"/>
              </a:rPr>
              <a:t>事務局審査に少々お時間を要します</a:t>
            </a:r>
            <a:endParaRPr lang="en-US" altLang="ja-JP" b="1">
              <a:solidFill>
                <a:srgbClr val="FF0000"/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877643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正方形/長方形 63"/>
          <p:cNvSpPr/>
          <p:nvPr/>
        </p:nvSpPr>
        <p:spPr>
          <a:xfrm>
            <a:off x="180312" y="5763481"/>
            <a:ext cx="8783053" cy="9938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3" name="正方形/長方形 62"/>
          <p:cNvSpPr/>
          <p:nvPr/>
        </p:nvSpPr>
        <p:spPr>
          <a:xfrm>
            <a:off x="180313" y="1140844"/>
            <a:ext cx="8783053" cy="416015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92507" y="1201991"/>
            <a:ext cx="77771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b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交付申請の流れ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65513" y="2187275"/>
            <a:ext cx="553998" cy="18000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8100">
            <a:noFill/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 sz="240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事業者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11679" y="5829809"/>
            <a:ext cx="461665" cy="842361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kumimoji="1" lang="ja-JP" altLang="en-US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東京都</a:t>
            </a:r>
          </a:p>
        </p:txBody>
      </p:sp>
      <p:sp>
        <p:nvSpPr>
          <p:cNvPr id="46" name="屈折矢印 45"/>
          <p:cNvSpPr/>
          <p:nvPr/>
        </p:nvSpPr>
        <p:spPr>
          <a:xfrm rot="5400000" flipH="1">
            <a:off x="1599331" y="2799956"/>
            <a:ext cx="4099825" cy="1827224"/>
          </a:xfrm>
          <a:prstGeom prst="bentUpArrow">
            <a:avLst>
              <a:gd name="adj1" fmla="val 17573"/>
              <a:gd name="adj2" fmla="val 16732"/>
              <a:gd name="adj3" fmla="val 21814"/>
            </a:avLst>
          </a:prstGeom>
          <a:solidFill>
            <a:schemeClr val="bg1">
              <a:lumMod val="8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083999" y="276446"/>
            <a:ext cx="2680439" cy="4001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2000" b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交付申請の流れ　</a:t>
            </a:r>
            <a:r>
              <a:rPr kumimoji="1" lang="en-US" altLang="ja-JP" sz="2000" b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P.2</a:t>
            </a:r>
            <a:endParaRPr kumimoji="1" lang="ja-JP" altLang="en-US" sz="2000" b="1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6" name="グループ化 15"/>
          <p:cNvGrpSpPr/>
          <p:nvPr/>
        </p:nvGrpSpPr>
        <p:grpSpPr>
          <a:xfrm>
            <a:off x="904712" y="1780967"/>
            <a:ext cx="1686860" cy="3200563"/>
            <a:chOff x="913057" y="1929118"/>
            <a:chExt cx="1724962" cy="3057951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913057" y="1929118"/>
              <a:ext cx="1724962" cy="3057951"/>
              <a:chOff x="1241556" y="1929118"/>
              <a:chExt cx="1724962" cy="3057951"/>
            </a:xfrm>
          </p:grpSpPr>
          <p:sp>
            <p:nvSpPr>
              <p:cNvPr id="14" name="正方形/長方形 13"/>
              <p:cNvSpPr/>
              <p:nvPr/>
            </p:nvSpPr>
            <p:spPr>
              <a:xfrm>
                <a:off x="1275981" y="1929118"/>
                <a:ext cx="1690537" cy="3057951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テキスト ボックス 19"/>
              <p:cNvSpPr txBox="1"/>
              <p:nvPr/>
            </p:nvSpPr>
            <p:spPr>
              <a:xfrm>
                <a:off x="1241556" y="2039146"/>
                <a:ext cx="1699673" cy="558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①事前申請</a:t>
                </a:r>
                <a:endParaRPr kumimoji="1" lang="en-US" altLang="ja-JP" sz="20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kumimoji="1" lang="ja-JP" altLang="en-US" sz="1200" b="1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（</a:t>
                </a:r>
                <a:r>
                  <a:rPr kumimoji="1" lang="en-US" altLang="ja-JP" sz="1200" b="1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Logo</a:t>
                </a:r>
                <a:r>
                  <a:rPr kumimoji="1" lang="ja-JP" altLang="en-US" sz="1200" b="1">
                    <a:solidFill>
                      <a:schemeClr val="accent6">
                        <a:lumMod val="7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フォーム）</a:t>
                </a:r>
              </a:p>
            </p:txBody>
          </p:sp>
          <p:grpSp>
            <p:nvGrpSpPr>
              <p:cNvPr id="27" name="グループ化 26"/>
              <p:cNvGrpSpPr/>
              <p:nvPr/>
            </p:nvGrpSpPr>
            <p:grpSpPr>
              <a:xfrm>
                <a:off x="1341625" y="2715081"/>
                <a:ext cx="1505256" cy="1689176"/>
                <a:chOff x="42714" y="4477368"/>
                <a:chExt cx="1747128" cy="1567869"/>
              </a:xfrm>
            </p:grpSpPr>
            <p:sp>
              <p:nvSpPr>
                <p:cNvPr id="28" name="フローチャート: 処理 27"/>
                <p:cNvSpPr/>
                <p:nvPr/>
              </p:nvSpPr>
              <p:spPr>
                <a:xfrm>
                  <a:off x="42714" y="4586924"/>
                  <a:ext cx="1747128" cy="1458313"/>
                </a:xfrm>
                <a:prstGeom prst="flowChartProcess">
                  <a:avLst/>
                </a:prstGeom>
                <a:noFill/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5E42B329-8C76-4748-B9B9-BAD05900CD5D}"/>
                    </a:ext>
                  </a:extLst>
                </p:cNvPr>
                <p:cNvSpPr txBox="1"/>
                <p:nvPr/>
              </p:nvSpPr>
              <p:spPr>
                <a:xfrm>
                  <a:off x="257268" y="4477368"/>
                  <a:ext cx="1330458" cy="272945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ja-JP" altLang="en-US" sz="1400" b="1">
                      <a:solidFill>
                        <a:schemeClr val="accent6">
                          <a:lumMod val="75000"/>
                        </a:schemeClr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</a:rPr>
                    <a:t>◆必要書類</a:t>
                  </a:r>
                </a:p>
              </p:txBody>
            </p:sp>
          </p:grpSp>
        </p:grp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5E42B329-8C76-4748-B9B9-BAD05900CD5D}"/>
                </a:ext>
              </a:extLst>
            </p:cNvPr>
            <p:cNvSpPr txBox="1"/>
            <p:nvPr/>
          </p:nvSpPr>
          <p:spPr>
            <a:xfrm>
              <a:off x="1006243" y="2974620"/>
              <a:ext cx="1338004" cy="441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・申請する車両</a:t>
              </a:r>
              <a:endParaRPr kumimoji="1" lang="en-US" altLang="ja-JP" sz="1200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ナンバー</a:t>
              </a: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5E42B329-8C76-4748-B9B9-BAD05900CD5D}"/>
                </a:ext>
              </a:extLst>
            </p:cNvPr>
            <p:cNvSpPr txBox="1"/>
            <p:nvPr/>
          </p:nvSpPr>
          <p:spPr>
            <a:xfrm>
              <a:off x="1000691" y="3408121"/>
              <a:ext cx="1343557" cy="441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・車検証の写し</a:t>
              </a:r>
              <a:endParaRPr kumimoji="1" lang="en-US" altLang="ja-JP" sz="1200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en-US" altLang="ja-JP" sz="12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12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申請台数分</a:t>
              </a:r>
              <a:r>
                <a:rPr kumimoji="1" lang="en-US" altLang="ja-JP" sz="12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1200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36" name="テキスト ボックス 35">
              <a:extLst>
                <a:ext uri="{FF2B5EF4-FFF2-40B4-BE49-F238E27FC236}">
                  <a16:creationId xmlns:a16="http://schemas.microsoft.com/office/drawing/2014/main" id="{5E42B329-8C76-4748-B9B9-BAD05900CD5D}"/>
                </a:ext>
              </a:extLst>
            </p:cNvPr>
            <p:cNvSpPr txBox="1"/>
            <p:nvPr/>
          </p:nvSpPr>
          <p:spPr>
            <a:xfrm>
              <a:off x="995904" y="3841621"/>
              <a:ext cx="1522479" cy="441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・通帳の写し</a:t>
              </a:r>
              <a:endParaRPr kumimoji="1" lang="en-US" altLang="ja-JP" sz="1200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　</a:t>
              </a:r>
              <a:r>
                <a:rPr kumimoji="1" lang="en-US" altLang="ja-JP" sz="12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12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画像データ</a:t>
              </a:r>
              <a:r>
                <a:rPr kumimoji="1" lang="en-US" altLang="ja-JP" sz="1200" b="1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1200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grpSp>
        <p:nvGrpSpPr>
          <p:cNvPr id="5" name="グループ化 4"/>
          <p:cNvGrpSpPr/>
          <p:nvPr/>
        </p:nvGrpSpPr>
        <p:grpSpPr>
          <a:xfrm>
            <a:off x="904711" y="5805378"/>
            <a:ext cx="2371888" cy="892046"/>
            <a:chOff x="1238087" y="5836273"/>
            <a:chExt cx="1727592" cy="892046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1262609" y="5836273"/>
              <a:ext cx="1703070" cy="866791"/>
              <a:chOff x="2099047" y="5084900"/>
              <a:chExt cx="1530874" cy="1497870"/>
            </a:xfrm>
            <a:solidFill>
              <a:schemeClr val="bg1"/>
            </a:solidFill>
          </p:grpSpPr>
          <p:sp>
            <p:nvSpPr>
              <p:cNvPr id="17" name="正方形/長方形 16"/>
              <p:cNvSpPr/>
              <p:nvPr/>
            </p:nvSpPr>
            <p:spPr>
              <a:xfrm>
                <a:off x="2099047" y="5084900"/>
                <a:ext cx="1530874" cy="1497870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テキスト ボックス 20"/>
              <p:cNvSpPr txBox="1"/>
              <p:nvPr/>
            </p:nvSpPr>
            <p:spPr>
              <a:xfrm>
                <a:off x="2142347" y="5164384"/>
                <a:ext cx="770490" cy="6914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2000" b="1">
                    <a:solidFill>
                      <a:schemeClr val="bg1">
                        <a:lumMod val="50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②審査</a:t>
                </a:r>
                <a:endParaRPr kumimoji="1" lang="ja-JP" altLang="en-US" b="1">
                  <a:solidFill>
                    <a:schemeClr val="bg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5E42B329-8C76-4748-B9B9-BAD05900CD5D}"/>
                </a:ext>
              </a:extLst>
            </p:cNvPr>
            <p:cNvSpPr txBox="1"/>
            <p:nvPr/>
          </p:nvSpPr>
          <p:spPr>
            <a:xfrm>
              <a:off x="1238087" y="6266654"/>
              <a:ext cx="17275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>
                  <a:solidFill>
                    <a:schemeClr val="bg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◆入力内容の確認後、</a:t>
              </a:r>
              <a:endParaRPr kumimoji="1" lang="en-US" altLang="ja-JP" sz="1200" b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b="1">
                  <a:solidFill>
                    <a:schemeClr val="bg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「交付申請書類」を発行します</a:t>
              </a:r>
            </a:p>
          </p:txBody>
        </p:sp>
      </p:grpSp>
      <p:grpSp>
        <p:nvGrpSpPr>
          <p:cNvPr id="15" name="グループ化 14"/>
          <p:cNvGrpSpPr/>
          <p:nvPr/>
        </p:nvGrpSpPr>
        <p:grpSpPr>
          <a:xfrm>
            <a:off x="4644832" y="1663656"/>
            <a:ext cx="4208035" cy="3378415"/>
            <a:chOff x="3933497" y="1762552"/>
            <a:chExt cx="4208035" cy="3378415"/>
          </a:xfrm>
        </p:grpSpPr>
        <p:grpSp>
          <p:nvGrpSpPr>
            <p:cNvPr id="13" name="グループ化 12"/>
            <p:cNvGrpSpPr/>
            <p:nvPr/>
          </p:nvGrpSpPr>
          <p:grpSpPr>
            <a:xfrm>
              <a:off x="3933497" y="1762552"/>
              <a:ext cx="4208035" cy="3378415"/>
              <a:chOff x="4579925" y="1780968"/>
              <a:chExt cx="4208035" cy="3378415"/>
            </a:xfrm>
          </p:grpSpPr>
          <p:sp>
            <p:nvSpPr>
              <p:cNvPr id="24" name="正方形/長方形 23"/>
              <p:cNvSpPr/>
              <p:nvPr/>
            </p:nvSpPr>
            <p:spPr>
              <a:xfrm>
                <a:off x="4579925" y="1780968"/>
                <a:ext cx="4208035" cy="3378415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57150"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5" name="テキスト ボックス 44"/>
              <p:cNvSpPr txBox="1"/>
              <p:nvPr/>
            </p:nvSpPr>
            <p:spPr>
              <a:xfrm>
                <a:off x="4660220" y="1885323"/>
                <a:ext cx="34334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b="1" dirty="0">
                    <a:solidFill>
                      <a:srgbClr val="FF99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③交付申請（書類の提出）</a:t>
                </a:r>
              </a:p>
            </p:txBody>
          </p:sp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E42B329-8C76-4748-B9B9-BAD05900CD5D}"/>
                  </a:ext>
                </a:extLst>
              </p:cNvPr>
              <p:cNvSpPr txBox="1"/>
              <p:nvPr/>
            </p:nvSpPr>
            <p:spPr>
              <a:xfrm>
                <a:off x="4660220" y="2219980"/>
                <a:ext cx="401387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>
                    <a:solidFill>
                      <a:srgbClr val="FF99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発行した交付申請書類を郵送または</a:t>
                </a:r>
                <a:r>
                  <a:rPr kumimoji="1" lang="en-US" altLang="ja-JP" sz="1400" b="1">
                    <a:solidFill>
                      <a:srgbClr val="FF99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J</a:t>
                </a:r>
                <a:r>
                  <a:rPr kumimoji="1" lang="ja-JP" altLang="en-US" sz="1400" b="1">
                    <a:solidFill>
                      <a:srgbClr val="FF99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グランツ（電子申請システム）にて提出してください</a:t>
                </a:r>
              </a:p>
            </p:txBody>
          </p:sp>
          <p:sp>
            <p:nvSpPr>
              <p:cNvPr id="49" name="テキスト ボックス 48"/>
              <p:cNvSpPr txBox="1"/>
              <p:nvPr/>
            </p:nvSpPr>
            <p:spPr>
              <a:xfrm>
                <a:off x="4723369" y="2904799"/>
                <a:ext cx="1952450" cy="129266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kumimoji="1" lang="ja-JP" altLang="en-US" sz="1200" b="1" u="sng" dirty="0">
                    <a:solidFill>
                      <a:srgbClr val="FF99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送付先</a:t>
                </a:r>
                <a:endParaRPr kumimoji="1" lang="en-US" altLang="ja-JP" sz="1200" b="1" u="sng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ja-JP" sz="1100" b="1" u="sng" dirty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〒１６０</a:t>
                </a:r>
                <a:r>
                  <a:rPr lang="en-US" altLang="ja-JP" sz="1100" b="1" u="sng" dirty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‐</a:t>
                </a:r>
                <a:r>
                  <a:rPr lang="ja-JP" altLang="ja-JP" sz="1100" b="1" u="sng" dirty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００２２</a:t>
                </a:r>
              </a:p>
              <a:p>
                <a:r>
                  <a:rPr lang="ja-JP" altLang="ja-JP" sz="1100" b="1" u="sng" dirty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東京都新宿区新宿</a:t>
                </a:r>
                <a:r>
                  <a:rPr lang="en-US" altLang="ja-JP" sz="1100" b="1" u="sng" dirty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r>
                  <a:rPr lang="ja-JP" altLang="ja-JP" sz="1100" b="1" u="sng" dirty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―</a:t>
                </a:r>
                <a:r>
                  <a:rPr lang="en-US" altLang="ja-JP" sz="1100" b="1" u="sng" dirty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3</a:t>
                </a:r>
                <a:r>
                  <a:rPr lang="ja-JP" altLang="ja-JP" sz="1100" b="1" u="sng" dirty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―</a:t>
                </a:r>
                <a:r>
                  <a:rPr lang="en-US" altLang="ja-JP" sz="1100" b="1" u="sng" dirty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11</a:t>
                </a:r>
                <a:r>
                  <a:rPr lang="ja-JP" altLang="ja-JP" sz="1100" b="1" u="sng" dirty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　大橋ビル</a:t>
                </a:r>
                <a:r>
                  <a:rPr lang="en-US" altLang="ja-JP" sz="1100" b="1" u="sng" dirty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8F</a:t>
                </a:r>
                <a:endParaRPr lang="ja-JP" altLang="ja-JP" sz="1100" b="1" u="sng" dirty="0">
                  <a:solidFill>
                    <a:schemeClr val="accent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en-US" altLang="ja-JP" sz="1100" b="1" u="sng" dirty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(</a:t>
                </a:r>
                <a:r>
                  <a:rPr lang="ja-JP" altLang="ja-JP" sz="1100" b="1" u="sng" dirty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株</a:t>
                </a:r>
                <a:r>
                  <a:rPr lang="en-US" altLang="ja-JP" sz="1100" b="1" u="sng" dirty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)</a:t>
                </a:r>
                <a:r>
                  <a:rPr lang="ja-JP" altLang="ja-JP" sz="1100" b="1" u="sng" dirty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インバウンドテック内</a:t>
                </a:r>
                <a:endParaRPr lang="en-US" altLang="ja-JP" sz="1100" b="1" u="sng" dirty="0">
                  <a:solidFill>
                    <a:schemeClr val="accent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  <a:p>
                <a:r>
                  <a:rPr lang="ja-JP" altLang="ja-JP" sz="1100" b="1" u="sng" dirty="0">
                    <a:solidFill>
                      <a:schemeClr val="accent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東京都介護サービス事業所等物価高騰支援金事務局宛</a:t>
                </a:r>
              </a:p>
            </p:txBody>
          </p:sp>
          <p:sp>
            <p:nvSpPr>
              <p:cNvPr id="54" name="テキスト ボックス 53"/>
              <p:cNvSpPr txBox="1"/>
              <p:nvPr/>
            </p:nvSpPr>
            <p:spPr>
              <a:xfrm>
                <a:off x="6699034" y="2957748"/>
                <a:ext cx="1995177" cy="120032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r>
                  <a:rPr kumimoji="1" lang="ja-JP" altLang="en-US" sz="1200" b="1" dirty="0">
                    <a:solidFill>
                      <a:srgbClr val="FF9900"/>
                    </a:solidFill>
                    <a:latin typeface="メイリオ"/>
                    <a:ea typeface="メイリオ"/>
                  </a:rPr>
                  <a:t>申請</a:t>
                </a:r>
                <a:r>
                  <a:rPr kumimoji="1" lang="en-US" altLang="ja-JP" sz="1200" b="1" dirty="0">
                    <a:solidFill>
                      <a:srgbClr val="FF9900"/>
                    </a:solidFill>
                    <a:latin typeface="メイリオ"/>
                    <a:ea typeface="メイリオ"/>
                  </a:rPr>
                  <a:t>URL</a:t>
                </a:r>
              </a:p>
              <a:p>
                <a:r>
                  <a:rPr kumimoji="1" lang="ja-JP" altLang="en-US" sz="1200" b="1" u="sng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lt"/>
                  </a:rPr>
                  <a:t>後日東京都</a:t>
                </a:r>
                <a:r>
                  <a:rPr kumimoji="1" lang="en-US" altLang="ja-JP" sz="1200" b="1" u="sng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lt"/>
                  </a:rPr>
                  <a:t>HP</a:t>
                </a:r>
                <a:r>
                  <a:rPr kumimoji="1" lang="ja-JP" altLang="en-US" sz="1200" b="1" u="sng" dirty="0">
                    <a:solidFill>
                      <a:srgbClr val="0070C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+mn-lt"/>
                  </a:rPr>
                  <a:t>に掲載するリンクより提出してください</a:t>
                </a:r>
                <a:endParaRPr kumimoji="1" lang="en-US" altLang="ja-JP" sz="1200" b="1" u="sng" dirty="0">
                  <a:solidFill>
                    <a:srgbClr val="0070C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+mn-lt"/>
                </a:endParaRPr>
              </a:p>
              <a:p>
                <a:r>
                  <a:rPr kumimoji="1" lang="ja-JP" altLang="en-US" sz="1200" b="1" dirty="0">
                    <a:solidFill>
                      <a:srgbClr val="FF9900"/>
                    </a:solidFill>
                    <a:latin typeface="メイリオ"/>
                    <a:ea typeface="メイリオ"/>
                  </a:rPr>
                  <a:t>※「</a:t>
                </a:r>
                <a:r>
                  <a:rPr kumimoji="1" lang="en-US" altLang="ja-JP" sz="1200" b="1" dirty="0" err="1">
                    <a:solidFill>
                      <a:srgbClr val="FF9900"/>
                    </a:solidFill>
                    <a:latin typeface="メイリオ"/>
                    <a:ea typeface="メイリオ"/>
                  </a:rPr>
                  <a:t>GBizID</a:t>
                </a:r>
                <a:r>
                  <a:rPr kumimoji="1" lang="ja-JP" altLang="en-US" sz="1200" b="1" dirty="0">
                    <a:solidFill>
                      <a:srgbClr val="FF9900"/>
                    </a:solidFill>
                    <a:latin typeface="メイリオ"/>
                    <a:ea typeface="メイリオ"/>
                  </a:rPr>
                  <a:t>プライム」の取得が必要です</a:t>
                </a:r>
                <a:endParaRPr kumimoji="1" lang="en-US" altLang="ja-JP" sz="1200" b="1" dirty="0">
                  <a:solidFill>
                    <a:srgbClr val="FF9900"/>
                  </a:solidFill>
                  <a:latin typeface="メイリオ"/>
                  <a:ea typeface="メイリオ"/>
                </a:endParaRPr>
              </a:p>
            </p:txBody>
          </p:sp>
          <p:sp>
            <p:nvSpPr>
              <p:cNvPr id="33" name="正方形/長方形 32"/>
              <p:cNvSpPr/>
              <p:nvPr/>
            </p:nvSpPr>
            <p:spPr>
              <a:xfrm>
                <a:off x="4720118" y="2742792"/>
                <a:ext cx="1915379" cy="1778166"/>
              </a:xfrm>
              <a:prstGeom prst="rect">
                <a:avLst/>
              </a:prstGeom>
              <a:noFill/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テキスト ボックス 30"/>
              <p:cNvSpPr txBox="1"/>
              <p:nvPr/>
            </p:nvSpPr>
            <p:spPr>
              <a:xfrm>
                <a:off x="4861297" y="2665057"/>
                <a:ext cx="1303928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>
                    <a:solidFill>
                      <a:srgbClr val="FF99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◆郵送の場合</a:t>
                </a:r>
              </a:p>
            </p:txBody>
          </p:sp>
          <p:sp>
            <p:nvSpPr>
              <p:cNvPr id="60" name="正方形/長方形 59"/>
              <p:cNvSpPr/>
              <p:nvPr/>
            </p:nvSpPr>
            <p:spPr>
              <a:xfrm>
                <a:off x="6734935" y="2742792"/>
                <a:ext cx="1915379" cy="1778166"/>
              </a:xfrm>
              <a:prstGeom prst="rect">
                <a:avLst/>
              </a:prstGeom>
              <a:noFill/>
              <a:ln>
                <a:solidFill>
                  <a:srgbClr val="FF99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テキスト ボックス 49"/>
              <p:cNvSpPr txBox="1"/>
              <p:nvPr/>
            </p:nvSpPr>
            <p:spPr>
              <a:xfrm>
                <a:off x="6828071" y="2658719"/>
                <a:ext cx="1724613" cy="30777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kumimoji="1" lang="ja-JP" altLang="en-US" sz="1400" b="1">
                    <a:solidFill>
                      <a:srgbClr val="FF99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◆</a:t>
                </a:r>
                <a:r>
                  <a:rPr kumimoji="1" lang="en-US" altLang="ja-JP" sz="1400" b="1">
                    <a:solidFill>
                      <a:srgbClr val="FF99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J</a:t>
                </a:r>
                <a:r>
                  <a:rPr kumimoji="1" lang="ja-JP" altLang="en-US" sz="1400" b="1">
                    <a:solidFill>
                      <a:srgbClr val="FF9900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グランツの場合</a:t>
                </a:r>
              </a:p>
            </p:txBody>
          </p:sp>
          <p:pic>
            <p:nvPicPr>
              <p:cNvPr id="19" name="図 18"/>
              <p:cNvPicPr>
                <a:picLocks noChangeAspect="1"/>
              </p:cNvPicPr>
              <p:nvPr/>
            </p:nvPicPr>
            <p:blipFill>
              <a:blip r:embed="rId2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04511" y="4258637"/>
                <a:ext cx="866046" cy="86171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</p:pic>
          <p:pic>
            <p:nvPicPr>
              <p:cNvPr id="55" name="図 54"/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4245" y="4122749"/>
                <a:ext cx="787151" cy="839627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</p:spPr>
          </p:pic>
        </p:grpSp>
        <p:sp>
          <p:nvSpPr>
            <p:cNvPr id="2" name="正方形/長方形 1"/>
            <p:cNvSpPr/>
            <p:nvPr/>
          </p:nvSpPr>
          <p:spPr>
            <a:xfrm rot="600000">
              <a:off x="7085902" y="4290169"/>
              <a:ext cx="480747" cy="35037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8" name="グループ化 7"/>
          <p:cNvGrpSpPr/>
          <p:nvPr/>
        </p:nvGrpSpPr>
        <p:grpSpPr>
          <a:xfrm>
            <a:off x="4624589" y="5804638"/>
            <a:ext cx="2756338" cy="909549"/>
            <a:chOff x="5386711" y="4264423"/>
            <a:chExt cx="2773966" cy="1422610"/>
          </a:xfrm>
          <a:solidFill>
            <a:schemeClr val="bg1"/>
          </a:solidFill>
        </p:grpSpPr>
        <p:sp>
          <p:nvSpPr>
            <p:cNvPr id="18" name="正方形/長方形 17"/>
            <p:cNvSpPr/>
            <p:nvPr/>
          </p:nvSpPr>
          <p:spPr>
            <a:xfrm>
              <a:off x="5386711" y="4264423"/>
              <a:ext cx="2773966" cy="1355116"/>
            </a:xfrm>
            <a:prstGeom prst="rect">
              <a:avLst/>
            </a:prstGeom>
            <a:grp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テキスト ボックス 22"/>
            <p:cNvSpPr txBox="1"/>
            <p:nvPr/>
          </p:nvSpPr>
          <p:spPr>
            <a:xfrm>
              <a:off x="5402104" y="4352939"/>
              <a:ext cx="1608244" cy="625805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 b="1">
                  <a:solidFill>
                    <a:schemeClr val="bg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④交付決定</a:t>
              </a:r>
            </a:p>
          </p:txBody>
        </p:sp>
        <p:sp>
          <p:nvSpPr>
            <p:cNvPr id="56" name="テキスト ボックス 55">
              <a:extLst>
                <a:ext uri="{FF2B5EF4-FFF2-40B4-BE49-F238E27FC236}">
                  <a16:creationId xmlns:a16="http://schemas.microsoft.com/office/drawing/2014/main" id="{5E42B329-8C76-4748-B9B9-BAD05900CD5D}"/>
                </a:ext>
              </a:extLst>
            </p:cNvPr>
            <p:cNvSpPr txBox="1"/>
            <p:nvPr/>
          </p:nvSpPr>
          <p:spPr>
            <a:xfrm>
              <a:off x="5386711" y="4944954"/>
              <a:ext cx="2435079" cy="7420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>
                  <a:solidFill>
                    <a:schemeClr val="bg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◆交付申請書類の確認後、</a:t>
              </a:r>
              <a:endParaRPr kumimoji="1" lang="en-US" altLang="ja-JP" sz="1200" b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sz="1200" b="1">
                  <a:solidFill>
                    <a:schemeClr val="bg1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「交付決定通知書」発行します</a:t>
              </a:r>
            </a:p>
          </p:txBody>
        </p:sp>
      </p:grpSp>
      <p:sp>
        <p:nvSpPr>
          <p:cNvPr id="7" name="下矢印 6"/>
          <p:cNvSpPr/>
          <p:nvPr/>
        </p:nvSpPr>
        <p:spPr>
          <a:xfrm>
            <a:off x="1226446" y="5027996"/>
            <a:ext cx="1007416" cy="763464"/>
          </a:xfrm>
          <a:prstGeom prst="downArrow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5" name="カギ線コネクタ 24"/>
          <p:cNvCxnSpPr/>
          <p:nvPr/>
        </p:nvCxnSpPr>
        <p:spPr>
          <a:xfrm rot="10800000" flipV="1">
            <a:off x="5448775" y="4581559"/>
            <a:ext cx="2306508" cy="310224"/>
          </a:xfrm>
          <a:prstGeom prst="bentConnector3">
            <a:avLst>
              <a:gd name="adj1" fmla="val 5202"/>
            </a:avLst>
          </a:prstGeom>
          <a:ln w="2413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角丸四角形吹き出し 52"/>
          <p:cNvSpPr/>
          <p:nvPr/>
        </p:nvSpPr>
        <p:spPr>
          <a:xfrm>
            <a:off x="3087861" y="2724785"/>
            <a:ext cx="1502427" cy="2044839"/>
          </a:xfrm>
          <a:prstGeom prst="wedgeRoundRectCallout">
            <a:avLst>
              <a:gd name="adj1" fmla="val -43922"/>
              <a:gd name="adj2" fmla="val -61039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3026477" y="2845298"/>
            <a:ext cx="1598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◆都からの発行書類</a:t>
            </a: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3113914" y="3139276"/>
            <a:ext cx="142323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・交付申請書類</a:t>
            </a:r>
            <a:endParaRPr kumimoji="1" lang="en-US" altLang="ja-JP" sz="1200" b="1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800" b="1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　</a:t>
            </a:r>
            <a:r>
              <a:rPr kumimoji="1" lang="en-US" altLang="ja-JP" sz="1100" b="1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交付申請書</a:t>
            </a:r>
            <a:endParaRPr kumimoji="1" lang="en-US" altLang="ja-JP" sz="1100" b="1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 </a:t>
            </a:r>
            <a:r>
              <a:rPr kumimoji="1" lang="en-US" altLang="ja-JP" sz="1100" b="1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-</a:t>
            </a:r>
            <a:r>
              <a:rPr kumimoji="1" lang="ja-JP" alt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交付申請内訳</a:t>
            </a:r>
            <a:endParaRPr kumimoji="1" lang="en-US" altLang="ja-JP" sz="1100" b="1">
              <a:solidFill>
                <a:schemeClr val="tx1">
                  <a:lumMod val="65000"/>
                  <a:lumOff val="3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b="1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-</a:t>
            </a:r>
            <a:r>
              <a:rPr kumimoji="1" lang="ja-JP" altLang="en-US" sz="1100" b="1">
                <a:solidFill>
                  <a:schemeClr val="tx1">
                    <a:lumMod val="65000"/>
                    <a:lumOff val="3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口座振替依頼書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3143367" y="3924106"/>
            <a:ext cx="1437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100" b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※Logo</a:t>
            </a:r>
            <a:r>
              <a:rPr kumimoji="1" lang="ja-JP" altLang="en-US" sz="1100" b="1">
                <a:solidFill>
                  <a:schemeClr val="bg1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フォームに御入力いただいた担当者メールアドレス宛に届きます</a:t>
            </a:r>
          </a:p>
        </p:txBody>
      </p:sp>
      <p:sp>
        <p:nvSpPr>
          <p:cNvPr id="57" name="下矢印 56"/>
          <p:cNvSpPr/>
          <p:nvPr/>
        </p:nvSpPr>
        <p:spPr>
          <a:xfrm>
            <a:off x="5146711" y="4483522"/>
            <a:ext cx="805591" cy="1279959"/>
          </a:xfrm>
          <a:prstGeom prst="downArrow">
            <a:avLst>
              <a:gd name="adj1" fmla="val 52732"/>
              <a:gd name="adj2" fmla="val 37747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4253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895" y="1270304"/>
            <a:ext cx="5512083" cy="3626036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5299B3B6-DAA5-408A-8F5F-86A16BE7DB50}"/>
              </a:ext>
            </a:extLst>
          </p:cNvPr>
          <p:cNvSpPr/>
          <p:nvPr/>
        </p:nvSpPr>
        <p:spPr>
          <a:xfrm>
            <a:off x="325895" y="4195529"/>
            <a:ext cx="5512083" cy="7008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3662183" y="4284324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226396" y="1261579"/>
            <a:ext cx="278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④交付申請書類をダウンロードしてください</a:t>
            </a:r>
          </a:p>
        </p:txBody>
      </p:sp>
      <p:sp>
        <p:nvSpPr>
          <p:cNvPr id="4" name="下矢印 3"/>
          <p:cNvSpPr/>
          <p:nvPr/>
        </p:nvSpPr>
        <p:spPr>
          <a:xfrm>
            <a:off x="2148499" y="5171379"/>
            <a:ext cx="2023533" cy="576835"/>
          </a:xfrm>
          <a:prstGeom prst="downArrow">
            <a:avLst>
              <a:gd name="adj1" fmla="val 58368"/>
              <a:gd name="adj2" fmla="val 7054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2572173" y="4962867"/>
            <a:ext cx="1176867" cy="14198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145137" y="5880560"/>
            <a:ext cx="6184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《</a:t>
            </a:r>
            <a:r>
              <a:rPr kumimoji="1" lang="ja-JP" altLang="en-US" sz="20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交付申請書類は次のスライドを御参照ください</a:t>
            </a:r>
            <a:r>
              <a:rPr kumimoji="1" lang="en-US" altLang="ja-JP" sz="20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》</a:t>
            </a:r>
            <a:endParaRPr kumimoji="1" lang="ja-JP" altLang="en-US" sz="2000" b="1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CF6329D-F0AA-BECE-B18E-B6E4D61B4CF5}"/>
              </a:ext>
            </a:extLst>
          </p:cNvPr>
          <p:cNvSpPr txBox="1"/>
          <p:nvPr/>
        </p:nvSpPr>
        <p:spPr>
          <a:xfrm>
            <a:off x="5999435" y="218936"/>
            <a:ext cx="29519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交付申請書類の提出</a:t>
            </a:r>
            <a:endParaRPr lang="ja-JP" dirty="0"/>
          </a:p>
          <a:p>
            <a:pPr algn="ctr"/>
            <a:r>
              <a:rPr kumimoji="1" lang="en-US" altLang="ja-JP" sz="2000" b="1" dirty="0" err="1">
                <a:solidFill>
                  <a:srgbClr val="FF9900"/>
                </a:solidFill>
                <a:latin typeface="メイリオ"/>
                <a:ea typeface="メイリオ"/>
              </a:rPr>
              <a:t>jGrantsの場合</a:t>
            </a:r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　P.20</a:t>
            </a:r>
            <a:endParaRPr lang="ja-JP" altLang="en-US" sz="20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127881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グループ化 55"/>
          <p:cNvGrpSpPr/>
          <p:nvPr/>
        </p:nvGrpSpPr>
        <p:grpSpPr>
          <a:xfrm>
            <a:off x="3828582" y="1121059"/>
            <a:ext cx="5472721" cy="369332"/>
            <a:chOff x="3857480" y="1433125"/>
            <a:chExt cx="5472721" cy="369332"/>
          </a:xfrm>
        </p:grpSpPr>
        <p:sp>
          <p:nvSpPr>
            <p:cNvPr id="55" name="テキスト ボックス 54"/>
            <p:cNvSpPr txBox="1"/>
            <p:nvPr/>
          </p:nvSpPr>
          <p:spPr>
            <a:xfrm>
              <a:off x="3857480" y="1433125"/>
              <a:ext cx="54727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kumimoji="1" lang="ja-JP" altLang="en-US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は申請フォームの内容が自動転記されます</a:t>
              </a:r>
            </a:p>
          </p:txBody>
        </p:sp>
        <p:sp>
          <p:nvSpPr>
            <p:cNvPr id="54" name="正方形/長方形 53"/>
            <p:cNvSpPr/>
            <p:nvPr/>
          </p:nvSpPr>
          <p:spPr>
            <a:xfrm>
              <a:off x="4181667" y="1472054"/>
              <a:ext cx="430973" cy="2297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5" name="グループ化 64"/>
          <p:cNvGrpSpPr/>
          <p:nvPr/>
        </p:nvGrpSpPr>
        <p:grpSpPr>
          <a:xfrm>
            <a:off x="192507" y="2045160"/>
            <a:ext cx="3137433" cy="4437019"/>
            <a:chOff x="192507" y="2182117"/>
            <a:chExt cx="3137433" cy="4437019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2507" y="2182117"/>
              <a:ext cx="3137433" cy="4437019"/>
            </a:xfrm>
            <a:prstGeom prst="rect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" name="正方形/長方形 1"/>
            <p:cNvSpPr/>
            <p:nvPr/>
          </p:nvSpPr>
          <p:spPr>
            <a:xfrm>
              <a:off x="2015357" y="2904259"/>
              <a:ext cx="593224" cy="405441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/>
            <p:cNvSpPr/>
            <p:nvPr/>
          </p:nvSpPr>
          <p:spPr>
            <a:xfrm>
              <a:off x="1511537" y="4197506"/>
              <a:ext cx="821452" cy="122918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" name="正方形/長方形 20"/>
            <p:cNvSpPr/>
            <p:nvPr/>
          </p:nvSpPr>
          <p:spPr>
            <a:xfrm>
              <a:off x="1511537" y="4364431"/>
              <a:ext cx="821452" cy="110298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正方形/長方形 21"/>
            <p:cNvSpPr/>
            <p:nvPr/>
          </p:nvSpPr>
          <p:spPr>
            <a:xfrm>
              <a:off x="1511537" y="4518736"/>
              <a:ext cx="821452" cy="109731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7" name="グループ化 56"/>
          <p:cNvGrpSpPr/>
          <p:nvPr/>
        </p:nvGrpSpPr>
        <p:grpSpPr>
          <a:xfrm>
            <a:off x="3001987" y="2182117"/>
            <a:ext cx="3153173" cy="4459443"/>
            <a:chOff x="2849545" y="1874640"/>
            <a:chExt cx="3153173" cy="4459443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20" name="図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9545" y="1874640"/>
              <a:ext cx="3153173" cy="4459443"/>
            </a:xfrm>
            <a:prstGeom prst="rect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23" name="正方形/長方形 22"/>
            <p:cNvSpPr/>
            <p:nvPr/>
          </p:nvSpPr>
          <p:spPr>
            <a:xfrm>
              <a:off x="3253272" y="3031057"/>
              <a:ext cx="251928" cy="138864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3540927" y="3031057"/>
              <a:ext cx="251928" cy="138864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正方形/長方形 24"/>
            <p:cNvSpPr/>
            <p:nvPr/>
          </p:nvSpPr>
          <p:spPr>
            <a:xfrm>
              <a:off x="3828582" y="3030447"/>
              <a:ext cx="251928" cy="138864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/>
            <p:cNvSpPr/>
            <p:nvPr/>
          </p:nvSpPr>
          <p:spPr>
            <a:xfrm>
              <a:off x="4114800" y="3030447"/>
              <a:ext cx="251928" cy="138864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正方形/長方形 26"/>
            <p:cNvSpPr/>
            <p:nvPr/>
          </p:nvSpPr>
          <p:spPr>
            <a:xfrm>
              <a:off x="4401018" y="3030447"/>
              <a:ext cx="258612" cy="138864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3540927" y="3476625"/>
              <a:ext cx="251928" cy="12835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/>
            <p:cNvSpPr/>
            <p:nvPr/>
          </p:nvSpPr>
          <p:spPr>
            <a:xfrm>
              <a:off x="3828582" y="3476625"/>
              <a:ext cx="251928" cy="12835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正方形/長方形 29"/>
            <p:cNvSpPr/>
            <p:nvPr/>
          </p:nvSpPr>
          <p:spPr>
            <a:xfrm>
              <a:off x="4114800" y="3476625"/>
              <a:ext cx="251928" cy="12835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4404360" y="3476625"/>
              <a:ext cx="251928" cy="12835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3541061" y="3653790"/>
              <a:ext cx="251928" cy="13335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3" name="正方形/長方形 32"/>
            <p:cNvSpPr/>
            <p:nvPr/>
          </p:nvSpPr>
          <p:spPr>
            <a:xfrm>
              <a:off x="3828582" y="3653790"/>
              <a:ext cx="251928" cy="13335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4" name="正方形/長方形 33"/>
            <p:cNvSpPr/>
            <p:nvPr/>
          </p:nvSpPr>
          <p:spPr>
            <a:xfrm>
              <a:off x="4114800" y="3653790"/>
              <a:ext cx="251928" cy="13335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4404360" y="3653790"/>
              <a:ext cx="251928" cy="13335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3253272" y="4008120"/>
              <a:ext cx="251928" cy="14224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3252125" y="4232979"/>
              <a:ext cx="251928" cy="14224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正方形/長方形 37"/>
            <p:cNvSpPr/>
            <p:nvPr/>
          </p:nvSpPr>
          <p:spPr>
            <a:xfrm>
              <a:off x="3252125" y="4465320"/>
              <a:ext cx="251928" cy="14224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3250911" y="4696121"/>
              <a:ext cx="251928" cy="14224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3255801" y="4929003"/>
              <a:ext cx="251928" cy="14224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/>
            <p:cNvSpPr/>
            <p:nvPr/>
          </p:nvSpPr>
          <p:spPr>
            <a:xfrm>
              <a:off x="3257250" y="5159804"/>
              <a:ext cx="251928" cy="14224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/>
            <p:cNvSpPr/>
            <p:nvPr/>
          </p:nvSpPr>
          <p:spPr>
            <a:xfrm>
              <a:off x="3250911" y="5387882"/>
              <a:ext cx="251928" cy="142240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4891530" y="2321946"/>
            <a:ext cx="3135423" cy="4437019"/>
            <a:chOff x="4764850" y="2182118"/>
            <a:chExt cx="3135423" cy="4437019"/>
          </a:xfrm>
          <a:solidFill>
            <a:schemeClr val="accent4">
              <a:lumMod val="20000"/>
              <a:lumOff val="80000"/>
            </a:schemeClr>
          </a:solidFill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64850" y="2182118"/>
              <a:ext cx="3135423" cy="4437019"/>
            </a:xfrm>
            <a:prstGeom prst="rect">
              <a:avLst/>
            </a:prstGeom>
            <a:grpFill/>
            <a:ln w="38100"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43" name="正方形/長方形 42"/>
            <p:cNvSpPr/>
            <p:nvPr/>
          </p:nvSpPr>
          <p:spPr>
            <a:xfrm>
              <a:off x="5543470" y="3630495"/>
              <a:ext cx="1319609" cy="209985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正方形/長方形 43"/>
            <p:cNvSpPr/>
            <p:nvPr/>
          </p:nvSpPr>
          <p:spPr>
            <a:xfrm>
              <a:off x="5543469" y="4008120"/>
              <a:ext cx="1319609" cy="139838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正方形/長方形 44"/>
            <p:cNvSpPr/>
            <p:nvPr/>
          </p:nvSpPr>
          <p:spPr>
            <a:xfrm>
              <a:off x="5773095" y="4211745"/>
              <a:ext cx="1089984" cy="103853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6042335" y="3877218"/>
              <a:ext cx="767405" cy="90262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/>
            <p:cNvSpPr/>
            <p:nvPr/>
          </p:nvSpPr>
          <p:spPr>
            <a:xfrm>
              <a:off x="5039360" y="4745869"/>
              <a:ext cx="733735" cy="103853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/>
            <p:cNvSpPr/>
            <p:nvPr/>
          </p:nvSpPr>
          <p:spPr>
            <a:xfrm>
              <a:off x="5840535" y="4745868"/>
              <a:ext cx="403599" cy="103853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正方形/長方形 48"/>
            <p:cNvSpPr/>
            <p:nvPr/>
          </p:nvSpPr>
          <p:spPr>
            <a:xfrm>
              <a:off x="6300653" y="4745868"/>
              <a:ext cx="293188" cy="103853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6650360" y="4745867"/>
              <a:ext cx="212718" cy="103853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6919597" y="4745867"/>
              <a:ext cx="158806" cy="103853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7119374" y="4745866"/>
              <a:ext cx="559670" cy="103853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/>
            <p:cNvSpPr/>
            <p:nvPr/>
          </p:nvSpPr>
          <p:spPr>
            <a:xfrm>
              <a:off x="5039360" y="5001421"/>
              <a:ext cx="2639683" cy="103853"/>
            </a:xfrm>
            <a:prstGeom prst="rect">
              <a:avLst/>
            </a:prstGeom>
            <a:grp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6" name="テキスト ボックス 65"/>
          <p:cNvSpPr txBox="1"/>
          <p:nvPr/>
        </p:nvSpPr>
        <p:spPr>
          <a:xfrm>
            <a:off x="175651" y="1128671"/>
            <a:ext cx="22475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◆交付申請書類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387782" y="1757240"/>
            <a:ext cx="2247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①別記第</a:t>
            </a:r>
            <a:r>
              <a:rPr kumimoji="1" lang="en-US" altLang="ja-JP" sz="140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kumimoji="1" lang="ja-JP" altLang="en-US" sz="140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号様式</a:t>
            </a:r>
          </a:p>
        </p:txBody>
      </p:sp>
      <p:sp>
        <p:nvSpPr>
          <p:cNvPr id="68" name="テキスト ボックス 67"/>
          <p:cNvSpPr txBox="1"/>
          <p:nvPr/>
        </p:nvSpPr>
        <p:spPr>
          <a:xfrm>
            <a:off x="3372937" y="1893556"/>
            <a:ext cx="2247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②別紙 申請内訳</a:t>
            </a:r>
          </a:p>
        </p:txBody>
      </p:sp>
      <p:sp>
        <p:nvSpPr>
          <p:cNvPr id="69" name="テキスト ボックス 68"/>
          <p:cNvSpPr txBox="1"/>
          <p:nvPr/>
        </p:nvSpPr>
        <p:spPr>
          <a:xfrm>
            <a:off x="6191550" y="2047080"/>
            <a:ext cx="2730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③支払金口座振替依頼書</a:t>
            </a:r>
          </a:p>
        </p:txBody>
      </p:sp>
      <p:cxnSp>
        <p:nvCxnSpPr>
          <p:cNvPr id="71" name="直線矢印コネクタ 70"/>
          <p:cNvCxnSpPr/>
          <p:nvPr/>
        </p:nvCxnSpPr>
        <p:spPr>
          <a:xfrm>
            <a:off x="655320" y="1424940"/>
            <a:ext cx="0" cy="369570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矢印コネクタ 75"/>
          <p:cNvCxnSpPr/>
          <p:nvPr/>
        </p:nvCxnSpPr>
        <p:spPr>
          <a:xfrm>
            <a:off x="3538428" y="1520871"/>
            <a:ext cx="0" cy="390257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矢印コネクタ 77"/>
          <p:cNvCxnSpPr/>
          <p:nvPr/>
        </p:nvCxnSpPr>
        <p:spPr>
          <a:xfrm>
            <a:off x="6370814" y="1492699"/>
            <a:ext cx="0" cy="552461"/>
          </a:xfrm>
          <a:prstGeom prst="straightConnector1">
            <a:avLst/>
          </a:prstGeom>
          <a:ln w="38100">
            <a:solidFill>
              <a:srgbClr val="FF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/>
          <p:cNvCxnSpPr/>
          <p:nvPr/>
        </p:nvCxnSpPr>
        <p:spPr>
          <a:xfrm>
            <a:off x="655320" y="1520871"/>
            <a:ext cx="5772013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7031625" y="4263669"/>
            <a:ext cx="293264" cy="291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3" name="正方形/長方形 72"/>
          <p:cNvSpPr/>
          <p:nvPr/>
        </p:nvSpPr>
        <p:spPr>
          <a:xfrm>
            <a:off x="2639701" y="2970022"/>
            <a:ext cx="293264" cy="291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9" name="正方形/長方形 58"/>
          <p:cNvSpPr/>
          <p:nvPr/>
        </p:nvSpPr>
        <p:spPr>
          <a:xfrm>
            <a:off x="2297907" y="2276814"/>
            <a:ext cx="431907" cy="1443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C38C934-5855-BE4D-C1CC-FBDCCBF573B5}"/>
              </a:ext>
            </a:extLst>
          </p:cNvPr>
          <p:cNvSpPr txBox="1"/>
          <p:nvPr/>
        </p:nvSpPr>
        <p:spPr>
          <a:xfrm>
            <a:off x="5999435" y="218936"/>
            <a:ext cx="29519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交付申請書類の提出</a:t>
            </a:r>
            <a:endParaRPr lang="ja-JP" dirty="0"/>
          </a:p>
          <a:p>
            <a:pPr algn="ctr"/>
            <a:r>
              <a:rPr kumimoji="1" lang="en-US" altLang="ja-JP" sz="2000" b="1" dirty="0" err="1">
                <a:solidFill>
                  <a:srgbClr val="FF9900"/>
                </a:solidFill>
                <a:latin typeface="メイリオ"/>
                <a:ea typeface="メイリオ"/>
              </a:rPr>
              <a:t>jGrantsの場合</a:t>
            </a:r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　P.21</a:t>
            </a:r>
            <a:endParaRPr lang="ja-JP" altLang="en-US" sz="20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353207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, テキスト, アプリケーション&#10;&#10;AI 生成コンテンツは誤りを含む可能性があります。">
            <a:extLst>
              <a:ext uri="{FF2B5EF4-FFF2-40B4-BE49-F238E27FC236}">
                <a16:creationId xmlns:a16="http://schemas.microsoft.com/office/drawing/2014/main" id="{AC035D9B-A3F8-3523-A869-FD716F7653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29" y="1289083"/>
            <a:ext cx="5925553" cy="52650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6297431" y="1593000"/>
            <a:ext cx="2569777" cy="28562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正方形/長方形 4"/>
          <p:cNvSpPr/>
          <p:nvPr/>
        </p:nvSpPr>
        <p:spPr>
          <a:xfrm>
            <a:off x="3195263" y="6267232"/>
            <a:ext cx="1191795" cy="3049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5212011" y="5750260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308406" y="1719978"/>
            <a:ext cx="2564643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b="1" dirty="0">
                <a:solidFill>
                  <a:srgbClr val="FF9900"/>
                </a:solidFill>
                <a:latin typeface="メイリオ"/>
                <a:ea typeface="メイリオ"/>
              </a:rPr>
              <a:t>◆東京都</a:t>
            </a:r>
            <a:r>
              <a:rPr kumimoji="1" lang="en-US" altLang="ja-JP" b="1" dirty="0">
                <a:solidFill>
                  <a:srgbClr val="FF9900"/>
                </a:solidFill>
                <a:latin typeface="メイリオ"/>
                <a:ea typeface="メイリオ"/>
              </a:rPr>
              <a:t>HP</a:t>
            </a:r>
            <a:r>
              <a:rPr kumimoji="1" lang="ja-JP" altLang="en-US" b="1" dirty="0">
                <a:solidFill>
                  <a:srgbClr val="FF9900"/>
                </a:solidFill>
                <a:latin typeface="メイリオ"/>
                <a:ea typeface="メイリオ"/>
              </a:rPr>
              <a:t>にっ掲載する</a:t>
            </a:r>
            <a:r>
              <a:rPr kumimoji="1" lang="en-US" altLang="ja-JP" b="1" dirty="0" err="1">
                <a:solidFill>
                  <a:srgbClr val="FF9900"/>
                </a:solidFill>
                <a:latin typeface="メイリオ"/>
                <a:ea typeface="メイリオ"/>
              </a:rPr>
              <a:t>jGrants</a:t>
            </a:r>
            <a:r>
              <a:rPr kumimoji="1" lang="ja-JP" altLang="en-US" b="1" dirty="0">
                <a:solidFill>
                  <a:srgbClr val="FF9900"/>
                </a:solidFill>
                <a:latin typeface="メイリオ"/>
                <a:ea typeface="メイリオ"/>
              </a:rPr>
              <a:t>用リンクにアクセスの上、お手持ちの</a:t>
            </a:r>
            <a:r>
              <a:rPr kumimoji="1" lang="en-US" altLang="ja-JP" b="1" dirty="0" err="1">
                <a:solidFill>
                  <a:srgbClr val="FF9900"/>
                </a:solidFill>
                <a:latin typeface="メイリオ"/>
                <a:ea typeface="メイリオ"/>
              </a:rPr>
              <a:t>gBizID</a:t>
            </a:r>
            <a:r>
              <a:rPr kumimoji="1" lang="ja-JP" altLang="en-US" b="1" dirty="0">
                <a:solidFill>
                  <a:srgbClr val="FF9900"/>
                </a:solidFill>
                <a:latin typeface="メイリオ"/>
                <a:ea typeface="メイリオ"/>
              </a:rPr>
              <a:t>プライムで</a:t>
            </a:r>
            <a:r>
              <a:rPr kumimoji="1" lang="en-US" altLang="ja-JP" b="1" dirty="0" err="1">
                <a:solidFill>
                  <a:srgbClr val="FF9900"/>
                </a:solidFill>
                <a:latin typeface="メイリオ"/>
                <a:ea typeface="メイリオ"/>
              </a:rPr>
              <a:t>jGrants</a:t>
            </a:r>
            <a:r>
              <a:rPr kumimoji="1" lang="ja-JP" altLang="en-US" b="1" dirty="0">
                <a:solidFill>
                  <a:srgbClr val="FF9900"/>
                </a:solidFill>
                <a:latin typeface="メイリオ"/>
                <a:ea typeface="メイリオ"/>
              </a:rPr>
              <a:t>にログインしてください</a:t>
            </a:r>
            <a:endParaRPr lang="en-US" altLang="ja-JP" b="1" dirty="0">
              <a:solidFill>
                <a:srgbClr val="FF9900"/>
              </a:solidFill>
              <a:latin typeface="メイリオ"/>
              <a:ea typeface="メイリオ"/>
            </a:endParaRPr>
          </a:p>
          <a:p>
            <a:r>
              <a:rPr kumimoji="1" lang="en-US" altLang="ja-JP" b="1" dirty="0">
                <a:solidFill>
                  <a:srgbClr val="FF9900"/>
                </a:solidFill>
                <a:latin typeface="メイリオ"/>
                <a:ea typeface="メイリオ"/>
              </a:rPr>
              <a:t>【</a:t>
            </a:r>
            <a:r>
              <a:rPr kumimoji="1" lang="ja-JP" altLang="en-US" b="1" dirty="0">
                <a:solidFill>
                  <a:srgbClr val="FF9900"/>
                </a:solidFill>
                <a:latin typeface="メイリオ"/>
                <a:ea typeface="メイリオ"/>
              </a:rPr>
              <a:t>東京都</a:t>
            </a:r>
            <a:r>
              <a:rPr kumimoji="1" lang="en-US" altLang="ja-JP" b="1" dirty="0">
                <a:solidFill>
                  <a:srgbClr val="FF9900"/>
                </a:solidFill>
                <a:latin typeface="メイリオ"/>
                <a:ea typeface="メイリオ"/>
              </a:rPr>
              <a:t>HP】</a:t>
            </a:r>
          </a:p>
          <a:p>
            <a:r>
              <a:rPr lang="en-US" altLang="ja-JP" sz="1400" b="1" dirty="0">
                <a:solidFill>
                  <a:srgbClr val="FF9900"/>
                </a:solidFill>
                <a:latin typeface="メイリオ"/>
                <a:ea typeface="メイリオ"/>
                <a:hlinkClick r:id="rId3"/>
              </a:rPr>
              <a:t>https://www.fukushi.metro.tokyo.lg.jp/kourei/kaigo_r7bukkakoutou</a:t>
            </a:r>
            <a:endParaRPr lang="en-US" altLang="ja-JP" sz="14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sp>
        <p:nvSpPr>
          <p:cNvPr id="2" name="テキスト ボックス 14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226397" y="4587485"/>
            <a:ext cx="278917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⑤アクセス後、画面下部にある「ログインして申請する」を押下してください</a:t>
            </a:r>
            <a:endParaRPr kumimoji="1" lang="ja-JP" altLang="en-US" sz="2000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EBD0783-C8EA-5B38-AFEB-25943377467D}"/>
              </a:ext>
            </a:extLst>
          </p:cNvPr>
          <p:cNvSpPr txBox="1"/>
          <p:nvPr/>
        </p:nvSpPr>
        <p:spPr>
          <a:xfrm>
            <a:off x="5999435" y="218936"/>
            <a:ext cx="29519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交付申請書類の提出</a:t>
            </a:r>
            <a:endParaRPr lang="ja-JP" dirty="0"/>
          </a:p>
          <a:p>
            <a:pPr algn="ctr"/>
            <a:r>
              <a:rPr kumimoji="1" lang="en-US" altLang="ja-JP" sz="2000" b="1" dirty="0" err="1">
                <a:solidFill>
                  <a:srgbClr val="FF9900"/>
                </a:solidFill>
                <a:latin typeface="メイリオ"/>
                <a:ea typeface="メイリオ"/>
              </a:rPr>
              <a:t>jGrantsの場合</a:t>
            </a:r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　P.22</a:t>
            </a:r>
            <a:endParaRPr lang="ja-JP" altLang="en-US" sz="20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5983814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図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41" y="1719978"/>
            <a:ext cx="5803049" cy="4470292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181040" y="2945556"/>
            <a:ext cx="2789174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⑥申請先フォームが本事業であることを確認の上、「申請する」をクリックします</a:t>
            </a:r>
            <a:endParaRPr kumimoji="1" lang="en-US" altLang="ja-JP" sz="2000" b="1">
              <a:solidFill>
                <a:srgbClr val="FF9900"/>
              </a:solidFill>
              <a:latin typeface="メイリオ"/>
              <a:ea typeface="メイリオ"/>
            </a:endParaRPr>
          </a:p>
          <a:p>
            <a:r>
              <a:rPr kumimoji="1" lang="en-US" altLang="ja-JP" sz="1600">
                <a:solidFill>
                  <a:srgbClr val="FF9900"/>
                </a:solidFill>
                <a:latin typeface="メイリオ"/>
                <a:ea typeface="メイリオ"/>
              </a:rPr>
              <a:t>※</a:t>
            </a:r>
            <a:r>
              <a:rPr kumimoji="1" lang="ja-JP" altLang="en-US" sz="1600">
                <a:solidFill>
                  <a:srgbClr val="FF9900"/>
                </a:solidFill>
                <a:latin typeface="メイリオ"/>
                <a:ea typeface="メイリオ"/>
              </a:rPr>
              <a:t>画像はテストページです</a:t>
            </a:r>
            <a:endParaRPr lang="ja-JP" altLang="en-US" sz="160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732000" y="276446"/>
            <a:ext cx="2032438" cy="40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2000" b="1" err="1">
                <a:solidFill>
                  <a:srgbClr val="FF9900"/>
                </a:solidFill>
                <a:latin typeface="メイリオ"/>
                <a:ea typeface="メイリオ"/>
              </a:rPr>
              <a:t>jGrants</a:t>
            </a:r>
            <a:r>
              <a:rPr kumimoji="1"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　</a:t>
            </a:r>
            <a:r>
              <a:rPr kumimoji="1" lang="en-US" altLang="ja-JP" sz="2000" b="1">
                <a:solidFill>
                  <a:srgbClr val="FF9900"/>
                </a:solidFill>
                <a:latin typeface="メイリオ"/>
                <a:ea typeface="メイリオ"/>
              </a:rPr>
              <a:t>.20</a:t>
            </a:r>
            <a:endParaRPr kumimoji="1" lang="ja-JP" altLang="en-US" sz="2000" b="1">
              <a:solidFill>
                <a:srgbClr val="FF9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3BBC113-CF3F-49E6-E678-83E35A97DB84}"/>
              </a:ext>
            </a:extLst>
          </p:cNvPr>
          <p:cNvSpPr txBox="1"/>
          <p:nvPr/>
        </p:nvSpPr>
        <p:spPr>
          <a:xfrm>
            <a:off x="5999435" y="218936"/>
            <a:ext cx="29519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交付申請書類の提出</a:t>
            </a:r>
            <a:endParaRPr lang="ja-JP" dirty="0"/>
          </a:p>
          <a:p>
            <a:pPr algn="ctr"/>
            <a:r>
              <a:rPr kumimoji="1" lang="en-US" altLang="ja-JP" sz="2000" b="1" dirty="0" err="1">
                <a:solidFill>
                  <a:srgbClr val="FF9900"/>
                </a:solidFill>
                <a:latin typeface="メイリオ"/>
                <a:ea typeface="メイリオ"/>
              </a:rPr>
              <a:t>jGrantsの場合</a:t>
            </a:r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　P.23</a:t>
            </a:r>
            <a:endParaRPr lang="ja-JP" altLang="en-US" sz="20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E909AE2F-6B40-513D-4661-994F70ADB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50" y="5091953"/>
            <a:ext cx="5191800" cy="626123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328050" y="5091953"/>
            <a:ext cx="5122491" cy="5737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3778725" y="5142474"/>
            <a:ext cx="49730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</a:t>
            </a:r>
          </a:p>
        </p:txBody>
      </p:sp>
    </p:spTree>
    <p:extLst>
      <p:ext uri="{BB962C8B-B14F-4D97-AF65-F5344CB8AC3E}">
        <p14:creationId xmlns:p14="http://schemas.microsoft.com/office/powerpoint/2010/main" val="2171473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AA7E745A-691D-16D8-5FED-630ACEE6F2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69" y="1728887"/>
            <a:ext cx="5939572" cy="3942445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274457" y="1289524"/>
            <a:ext cx="2789174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⑦交付申請書類右上に記載されている自動採番（</a:t>
            </a:r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A+</a:t>
            </a:r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半角数字</a:t>
            </a:r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4</a:t>
            </a:r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桁）を記入してください。</a:t>
            </a:r>
            <a:endParaRPr kumimoji="1" lang="en-US" altLang="ja-JP" sz="20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274457" y="4776656"/>
            <a:ext cx="2789174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2000" b="1">
                <a:solidFill>
                  <a:srgbClr val="FF9900"/>
                </a:solidFill>
                <a:latin typeface="メイリオ"/>
                <a:ea typeface="メイリオ"/>
              </a:rPr>
              <a:t>⑧</a:t>
            </a:r>
            <a:r>
              <a:rPr kumimoji="1" lang="en-US" altLang="ja-JP" sz="2000" b="1" err="1">
                <a:solidFill>
                  <a:srgbClr val="FF9900"/>
                </a:solidFill>
                <a:latin typeface="メイリオ"/>
                <a:ea typeface="メイリオ"/>
              </a:rPr>
              <a:t>gBizID</a:t>
            </a:r>
            <a:r>
              <a:rPr kumimoji="1"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にご登録いただいている内容が自動入力されます</a:t>
            </a:r>
            <a:endParaRPr kumimoji="1" lang="en-US" altLang="ja-JP" sz="2000" b="1">
              <a:solidFill>
                <a:srgbClr val="FF9900"/>
              </a:solidFill>
              <a:latin typeface="メイリオ"/>
              <a:ea typeface="メイリオ"/>
            </a:endParaRPr>
          </a:p>
          <a:p>
            <a:r>
              <a:rPr kumimoji="1"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空欄に必要事項を記入してください</a:t>
            </a:r>
            <a:endParaRPr lang="en-US" altLang="ja-JP" sz="2000" b="1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328050" y="2097299"/>
            <a:ext cx="5406297" cy="38591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5213943" y="1669096"/>
            <a:ext cx="4738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</a:t>
            </a:r>
          </a:p>
        </p:txBody>
      </p:sp>
      <p:sp>
        <p:nvSpPr>
          <p:cNvPr id="11" name="正方形/長方形 10"/>
          <p:cNvSpPr/>
          <p:nvPr/>
        </p:nvSpPr>
        <p:spPr>
          <a:xfrm>
            <a:off x="80369" y="3141285"/>
            <a:ext cx="5905212" cy="241956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5175990" y="3262052"/>
            <a:ext cx="4738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メイリオ"/>
                <a:ea typeface="メイリオ"/>
              </a:rPr>
              <a:t>⑧</a:t>
            </a:r>
            <a:endParaRPr lang="ja-JP" altLang="en-US" sz="28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22B1985B-7DA6-3E08-9CCA-5A8DDDA38B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-592" r="-753" b="31164"/>
          <a:stretch/>
        </p:blipFill>
        <p:spPr>
          <a:xfrm>
            <a:off x="6382883" y="2845220"/>
            <a:ext cx="2572713" cy="1645491"/>
          </a:xfrm>
          <a:prstGeom prst="rect">
            <a:avLst/>
          </a:prstGeom>
          <a:ln w="38100">
            <a:solidFill>
              <a:srgbClr val="FF9900"/>
            </a:solidFill>
          </a:ln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F02D2E9-2BDD-6446-2510-2150CEB69F4A}"/>
              </a:ext>
            </a:extLst>
          </p:cNvPr>
          <p:cNvSpPr/>
          <p:nvPr/>
        </p:nvSpPr>
        <p:spPr>
          <a:xfrm>
            <a:off x="8469000" y="3036617"/>
            <a:ext cx="317226" cy="21355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F65173-45C6-2B40-595A-B4F7295942A2}"/>
              </a:ext>
            </a:extLst>
          </p:cNvPr>
          <p:cNvSpPr txBox="1"/>
          <p:nvPr/>
        </p:nvSpPr>
        <p:spPr>
          <a:xfrm>
            <a:off x="5999435" y="218936"/>
            <a:ext cx="29519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交付申請書類の提出</a:t>
            </a:r>
            <a:endParaRPr lang="ja-JP" dirty="0"/>
          </a:p>
          <a:p>
            <a:pPr algn="ctr"/>
            <a:r>
              <a:rPr kumimoji="1" lang="en-US" altLang="ja-JP" sz="2000" b="1" dirty="0" err="1">
                <a:solidFill>
                  <a:srgbClr val="FF9900"/>
                </a:solidFill>
                <a:latin typeface="メイリオ"/>
                <a:ea typeface="メイリオ"/>
              </a:rPr>
              <a:t>jGrantsの場合</a:t>
            </a:r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　P.24</a:t>
            </a:r>
            <a:endParaRPr lang="ja-JP" altLang="en-US" sz="20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25493089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274457" y="2075189"/>
            <a:ext cx="2789174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⑨P20</a:t>
            </a:r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で出力した交付申請書類をアップロードしてください</a:t>
            </a:r>
            <a:endParaRPr kumimoji="1" lang="en-US" altLang="ja-JP" sz="20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712470" y="6023610"/>
            <a:ext cx="1417320" cy="140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274457" y="5314021"/>
            <a:ext cx="278917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⑪「申請する」を押下してください</a:t>
            </a:r>
            <a:endParaRPr kumimoji="1" lang="en-US" altLang="ja-JP" sz="2000" b="1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" y="2111488"/>
            <a:ext cx="6022721" cy="2660698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7" y="4814751"/>
            <a:ext cx="6022721" cy="510584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5518549" y="2216730"/>
            <a:ext cx="4738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⑨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1892858" y="3843342"/>
            <a:ext cx="4738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/>
                <a:ea typeface="メイリオ"/>
              </a:rPr>
              <a:t>⑩</a:t>
            </a:r>
            <a:endParaRPr lang="ja-JP" altLang="en-US" sz="2800" b="1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1892858" y="5339082"/>
            <a:ext cx="4738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/>
                <a:ea typeface="メイリオ"/>
              </a:rPr>
              <a:t>⑪</a:t>
            </a:r>
            <a:endParaRPr lang="ja-JP" altLang="en-US" sz="2800" b="1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274457" y="3747024"/>
            <a:ext cx="2789174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2000" b="1">
                <a:solidFill>
                  <a:srgbClr val="FF9900"/>
                </a:solidFill>
                <a:latin typeface="メイリオ"/>
                <a:ea typeface="メイリオ"/>
              </a:rPr>
              <a:t>⑩J</a:t>
            </a:r>
            <a:r>
              <a:rPr kumimoji="1"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グランツの利用規約を確認ください</a:t>
            </a:r>
            <a:endParaRPr kumimoji="1" lang="en-US" altLang="ja-JP" sz="2000" b="1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55429" y="2704331"/>
            <a:ext cx="5737054" cy="4132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正方形/長方形 21"/>
          <p:cNvSpPr/>
          <p:nvPr/>
        </p:nvSpPr>
        <p:spPr>
          <a:xfrm>
            <a:off x="214120" y="3800776"/>
            <a:ext cx="2609762" cy="5533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1748118" y="4883325"/>
            <a:ext cx="1255058" cy="3630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19B1F79-970D-8CAB-A801-13097FB90B23}"/>
              </a:ext>
            </a:extLst>
          </p:cNvPr>
          <p:cNvSpPr txBox="1"/>
          <p:nvPr/>
        </p:nvSpPr>
        <p:spPr>
          <a:xfrm>
            <a:off x="5999435" y="218936"/>
            <a:ext cx="29519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交付申請書類の提出</a:t>
            </a:r>
            <a:endParaRPr lang="ja-JP" dirty="0"/>
          </a:p>
          <a:p>
            <a:pPr algn="ctr"/>
            <a:r>
              <a:rPr kumimoji="1" lang="en-US" altLang="ja-JP" sz="2000" b="1" dirty="0" err="1">
                <a:solidFill>
                  <a:srgbClr val="FF9900"/>
                </a:solidFill>
                <a:latin typeface="メイリオ"/>
                <a:ea typeface="メイリオ"/>
              </a:rPr>
              <a:t>jGrantsの場合</a:t>
            </a:r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　P.25</a:t>
            </a:r>
            <a:endParaRPr lang="ja-JP" altLang="en-US" sz="20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683036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正方形/長方形 2"/>
          <p:cNvSpPr/>
          <p:nvPr/>
        </p:nvSpPr>
        <p:spPr>
          <a:xfrm>
            <a:off x="712470" y="6023610"/>
            <a:ext cx="1417320" cy="140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5" name="図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5" y="1688667"/>
            <a:ext cx="6035215" cy="4766162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4182707" y="4357665"/>
            <a:ext cx="473864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⑫</a:t>
            </a:r>
          </a:p>
        </p:txBody>
      </p:sp>
      <p:sp>
        <p:nvSpPr>
          <p:cNvPr id="23" name="正方形/長方形 22"/>
          <p:cNvSpPr/>
          <p:nvPr/>
        </p:nvSpPr>
        <p:spPr>
          <a:xfrm>
            <a:off x="1609372" y="3674627"/>
            <a:ext cx="3159852" cy="12086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270497" y="1688667"/>
            <a:ext cx="2873503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⑫申請が完了すると次の画面が表示されます</a:t>
            </a:r>
            <a:endParaRPr kumimoji="1" lang="en-US" altLang="ja-JP" sz="2000" b="1">
              <a:solidFill>
                <a:srgbClr val="FF9900"/>
              </a:solidFill>
              <a:latin typeface="メイリオ"/>
              <a:ea typeface="メイリオ"/>
            </a:endParaRPr>
          </a:p>
          <a:p>
            <a:r>
              <a:rPr kumimoji="1" lang="en-US" altLang="ja-JP" sz="2000" b="1">
                <a:solidFill>
                  <a:srgbClr val="FF9900"/>
                </a:solidFill>
                <a:latin typeface="メイリオ"/>
                <a:ea typeface="メイリオ"/>
              </a:rPr>
              <a:t>※</a:t>
            </a:r>
            <a:r>
              <a:rPr kumimoji="1"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エラーメッセージが表示される場合は、何度かお試しください</a:t>
            </a:r>
            <a:endParaRPr kumimoji="1" lang="en-US" altLang="ja-JP" sz="200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306356" y="3389976"/>
            <a:ext cx="2669204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en-US" altLang="ja-JP" sz="2000" b="1" u="sng" dirty="0">
                <a:solidFill>
                  <a:srgbClr val="FF0000"/>
                </a:solidFill>
                <a:latin typeface="メイリオ"/>
                <a:ea typeface="メイリオ"/>
              </a:rPr>
              <a:t>※</a:t>
            </a:r>
            <a:r>
              <a:rPr kumimoji="1" lang="ja-JP" altLang="en-US" sz="2000" b="1" u="sng" dirty="0">
                <a:solidFill>
                  <a:srgbClr val="FF0000"/>
                </a:solidFill>
                <a:latin typeface="メイリオ"/>
                <a:ea typeface="メイリオ"/>
              </a:rPr>
              <a:t>複数事業所の書類提出を行う場合は、</a:t>
            </a:r>
            <a:r>
              <a:rPr kumimoji="1" lang="en-US" altLang="ja-JP" sz="2000" b="1" u="sng" dirty="0">
                <a:solidFill>
                  <a:srgbClr val="FF0000"/>
                </a:solidFill>
                <a:latin typeface="メイリオ"/>
                <a:ea typeface="メイリオ"/>
              </a:rPr>
              <a:t>P22~25</a:t>
            </a:r>
            <a:r>
              <a:rPr kumimoji="1" lang="ja-JP" altLang="en-US" sz="2000" b="1" u="sng" dirty="0">
                <a:solidFill>
                  <a:srgbClr val="FF0000"/>
                </a:solidFill>
                <a:latin typeface="メイリオ"/>
                <a:ea typeface="メイリオ"/>
              </a:rPr>
              <a:t>までの作業を繰り返してください。</a:t>
            </a:r>
            <a:endParaRPr kumimoji="1" lang="en-US" altLang="ja-JP" sz="2000" u="sng" dirty="0">
              <a:solidFill>
                <a:srgbClr val="FF0000"/>
              </a:solidFill>
              <a:latin typeface="メイリオ"/>
              <a:ea typeface="メイリオ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3199339-7FBB-0AAF-388E-6377798E59BA}"/>
              </a:ext>
            </a:extLst>
          </p:cNvPr>
          <p:cNvSpPr txBox="1"/>
          <p:nvPr/>
        </p:nvSpPr>
        <p:spPr>
          <a:xfrm>
            <a:off x="5999435" y="218936"/>
            <a:ext cx="29519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交付申請書類の提出</a:t>
            </a:r>
            <a:endParaRPr lang="ja-JP" dirty="0"/>
          </a:p>
          <a:p>
            <a:pPr algn="ctr"/>
            <a:r>
              <a:rPr kumimoji="1" lang="en-US" altLang="ja-JP" sz="2000" b="1" dirty="0" err="1">
                <a:solidFill>
                  <a:srgbClr val="FF9900"/>
                </a:solidFill>
                <a:latin typeface="メイリオ"/>
                <a:ea typeface="メイリオ"/>
              </a:rPr>
              <a:t>jGrantsの場合</a:t>
            </a:r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　P.26</a:t>
            </a:r>
            <a:endParaRPr lang="ja-JP" altLang="en-US" sz="20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6817157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050" y="1241594"/>
            <a:ext cx="5301063" cy="2938485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4080373"/>
          </a:xfrm>
          <a:prstGeom prst="line">
            <a:avLst/>
          </a:prstGeom>
          <a:ln w="28575"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F63256F-93A8-40BE-8B24-4E93E0539084}"/>
              </a:ext>
            </a:extLst>
          </p:cNvPr>
          <p:cNvSpPr txBox="1"/>
          <p:nvPr/>
        </p:nvSpPr>
        <p:spPr>
          <a:xfrm>
            <a:off x="1841070" y="1203158"/>
            <a:ext cx="497305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⑬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grpSp>
        <p:nvGrpSpPr>
          <p:cNvPr id="25" name="グループ化 24"/>
          <p:cNvGrpSpPr/>
          <p:nvPr/>
        </p:nvGrpSpPr>
        <p:grpSpPr>
          <a:xfrm>
            <a:off x="6184233" y="2589319"/>
            <a:ext cx="2873503" cy="1846660"/>
            <a:chOff x="6184233" y="4645691"/>
            <a:chExt cx="2873503" cy="1846660"/>
          </a:xfrm>
        </p:grpSpPr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5E42B329-8C76-4748-B9B9-BAD05900CD5D}"/>
                </a:ext>
              </a:extLst>
            </p:cNvPr>
            <p:cNvSpPr txBox="1"/>
            <p:nvPr/>
          </p:nvSpPr>
          <p:spPr>
            <a:xfrm>
              <a:off x="6184233" y="4645691"/>
              <a:ext cx="2873503" cy="101566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kumimoji="1" lang="ja-JP" altLang="en-US" b="1">
                  <a:solidFill>
                    <a:srgbClr val="FF9900"/>
                  </a:solidFill>
                  <a:latin typeface="メイリオ"/>
                  <a:ea typeface="メイリオ"/>
                </a:rPr>
                <a:t>⑬</a:t>
              </a:r>
              <a:r>
                <a:rPr kumimoji="1" lang="ja-JP" altLang="en-US" sz="1400" b="1">
                  <a:solidFill>
                    <a:srgbClr val="FF9900"/>
                  </a:solidFill>
                  <a:latin typeface="メイリオ"/>
                  <a:ea typeface="メイリオ"/>
                </a:rPr>
                <a:t>「</a:t>
              </a:r>
              <a:r>
                <a:rPr kumimoji="1" lang="en-US" altLang="ja-JP" sz="1400" b="1">
                  <a:solidFill>
                    <a:srgbClr val="FF9900"/>
                  </a:solidFill>
                  <a:latin typeface="メイリオ"/>
                  <a:ea typeface="メイリオ"/>
                </a:rPr>
                <a:t>no-reply@logoform.jp</a:t>
              </a:r>
              <a:r>
                <a:rPr kumimoji="1" lang="ja-JP" altLang="en-US" sz="1400" b="1">
                  <a:solidFill>
                    <a:srgbClr val="FF9900"/>
                  </a:solidFill>
                  <a:latin typeface="メイリオ"/>
                  <a:ea typeface="メイリオ"/>
                </a:rPr>
                <a:t>」</a:t>
              </a:r>
              <a:r>
                <a:rPr kumimoji="1" lang="ja-JP" altLang="en-US" sz="2000" b="1">
                  <a:solidFill>
                    <a:srgbClr val="FF9900"/>
                  </a:solidFill>
                  <a:latin typeface="メイリオ"/>
                  <a:ea typeface="メイリオ"/>
                </a:rPr>
                <a:t>から交付決定通知発行メールが届きます</a:t>
              </a:r>
              <a:endParaRPr kumimoji="1" lang="en-US" altLang="ja-JP" sz="2000" b="1">
                <a:solidFill>
                  <a:srgbClr val="FF9900"/>
                </a:solidFill>
                <a:latin typeface="メイリオ"/>
                <a:ea typeface="メイリオ"/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D1A0098C-071E-4C69-8F3D-FB5A2E25ADC7}"/>
                </a:ext>
              </a:extLst>
            </p:cNvPr>
            <p:cNvSpPr txBox="1"/>
            <p:nvPr/>
          </p:nvSpPr>
          <p:spPr>
            <a:xfrm>
              <a:off x="6274456" y="5661354"/>
              <a:ext cx="26930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※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件名「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【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東京都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】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電子文書発行のお知らせ 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- 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令和７年度介護サービス事業所燃料費高騰緊急対策支援金</a:t>
              </a:r>
              <a:r>
                <a:rPr kumimoji="1" lang="en-US" altLang="ja-JP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~</a:t>
              </a:r>
              <a:r>
                <a:rPr kumimoji="1" lang="ja-JP" altLang="en-US" sz="1200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」</a:t>
              </a:r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274456" y="4452534"/>
            <a:ext cx="2869544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1600" b="1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⇒ここからは交付申請書類</a:t>
            </a:r>
            <a:endParaRPr kumimoji="1" lang="en-US" altLang="ja-JP" sz="1600" b="1" dirty="0">
              <a:solidFill>
                <a:srgbClr val="FF9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600" b="1" dirty="0">
                <a:solidFill>
                  <a:srgbClr val="FF9900"/>
                </a:solidFill>
                <a:latin typeface="メイリオ"/>
                <a:ea typeface="メイリオ"/>
              </a:rPr>
              <a:t>ダウンロード時（</a:t>
            </a:r>
            <a:r>
              <a:rPr kumimoji="1" lang="en-US" altLang="ja-JP" sz="1600" b="1" dirty="0">
                <a:solidFill>
                  <a:srgbClr val="FF9900"/>
                </a:solidFill>
                <a:latin typeface="メイリオ"/>
                <a:ea typeface="メイリオ"/>
              </a:rPr>
              <a:t>P19</a:t>
            </a:r>
            <a:r>
              <a:rPr kumimoji="1" lang="ja-JP" altLang="en-US" sz="1600" b="1" dirty="0">
                <a:solidFill>
                  <a:srgbClr val="FF9900"/>
                </a:solidFill>
                <a:latin typeface="メイリオ"/>
                <a:ea typeface="メイリオ"/>
              </a:rPr>
              <a:t>）と</a:t>
            </a:r>
            <a:endParaRPr kumimoji="1" lang="en-US" altLang="ja-JP" sz="1600" b="1" dirty="0">
              <a:solidFill>
                <a:srgbClr val="FF9900"/>
              </a:solidFill>
              <a:latin typeface="メイリオ"/>
              <a:ea typeface="メイリオ"/>
            </a:endParaRPr>
          </a:p>
          <a:p>
            <a:r>
              <a:rPr kumimoji="1" lang="ja-JP" altLang="en-US" sz="1600" b="1" dirty="0">
                <a:solidFill>
                  <a:srgbClr val="FF9900"/>
                </a:solidFill>
                <a:latin typeface="メイリオ"/>
                <a:ea typeface="メイリオ"/>
              </a:rPr>
              <a:t>同様の手順となります</a:t>
            </a:r>
            <a:endParaRPr lang="en-US" altLang="ja-JP" sz="16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6274457" y="1203159"/>
            <a:ext cx="2693054" cy="12538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192507" y="5415877"/>
            <a:ext cx="8775005" cy="11100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44752C-E629-ADFF-CD75-266D2A9417C3}"/>
              </a:ext>
            </a:extLst>
          </p:cNvPr>
          <p:cNvSpPr txBox="1"/>
          <p:nvPr/>
        </p:nvSpPr>
        <p:spPr>
          <a:xfrm>
            <a:off x="5999435" y="218936"/>
            <a:ext cx="2951908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1" lang="ja-JP" altLang="en-US" sz="2000" b="1" dirty="0">
                <a:solidFill>
                  <a:srgbClr val="FF9900"/>
                </a:solidFill>
                <a:latin typeface="メイリオ"/>
                <a:ea typeface="メイリオ"/>
              </a:rPr>
              <a:t>交付申請書類の提出</a:t>
            </a:r>
            <a:endParaRPr lang="ja-JP" dirty="0"/>
          </a:p>
          <a:p>
            <a:pPr algn="ctr"/>
            <a:r>
              <a:rPr kumimoji="1" lang="en-US" altLang="ja-JP" sz="2000" b="1" dirty="0" err="1">
                <a:solidFill>
                  <a:srgbClr val="FF9900"/>
                </a:solidFill>
                <a:latin typeface="メイリオ"/>
                <a:ea typeface="メイリオ"/>
              </a:rPr>
              <a:t>jGrantsの場合</a:t>
            </a:r>
            <a:r>
              <a:rPr kumimoji="1" lang="en-US" altLang="ja-JP" sz="2000" b="1" dirty="0">
                <a:solidFill>
                  <a:srgbClr val="FF9900"/>
                </a:solidFill>
                <a:latin typeface="メイリオ"/>
                <a:ea typeface="メイリオ"/>
              </a:rPr>
              <a:t>　P.27</a:t>
            </a:r>
            <a:endParaRPr lang="ja-JP" altLang="en-US" sz="2000" b="1" dirty="0">
              <a:solidFill>
                <a:srgbClr val="FF9900"/>
              </a:solidFill>
              <a:latin typeface="メイリオ"/>
              <a:ea typeface="メイリオ"/>
            </a:endParaRPr>
          </a:p>
        </p:txBody>
      </p:sp>
      <p:sp>
        <p:nvSpPr>
          <p:cNvPr id="3" name="テキスト ボックス 31">
            <a:extLst>
              <a:ext uri="{FF2B5EF4-FFF2-40B4-BE49-F238E27FC236}">
                <a16:creationId xmlns:a16="http://schemas.microsoft.com/office/drawing/2014/main" id="{CC0FA885-E512-4F35-99D3-CDD9C8ED5A0F}"/>
              </a:ext>
            </a:extLst>
          </p:cNvPr>
          <p:cNvSpPr txBox="1"/>
          <p:nvPr/>
        </p:nvSpPr>
        <p:spPr>
          <a:xfrm>
            <a:off x="6274455" y="1408641"/>
            <a:ext cx="2693056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600" b="1">
                <a:solidFill>
                  <a:srgbClr val="FF0000"/>
                </a:solidFill>
                <a:latin typeface="メイリオ"/>
                <a:ea typeface="メイリオ"/>
              </a:rPr>
              <a:t>※</a:t>
            </a:r>
            <a:r>
              <a:rPr kumimoji="1" lang="ja-JP" altLang="en-US" sz="1600" b="1">
                <a:solidFill>
                  <a:srgbClr val="FF0000"/>
                </a:solidFill>
                <a:latin typeface="メイリオ"/>
                <a:ea typeface="メイリオ"/>
              </a:rPr>
              <a:t>交付決定通知の発行には少々お時間をいただきます</a:t>
            </a:r>
            <a:endParaRPr lang="ja-JP" altLang="en-US" sz="1600" b="1">
              <a:solidFill>
                <a:srgbClr val="FF0000"/>
              </a:solidFill>
              <a:latin typeface="メイリオ"/>
              <a:ea typeface="メイリオ"/>
            </a:endParaRPr>
          </a:p>
          <a:p>
            <a:r>
              <a:rPr kumimoji="1" lang="ja-JP" altLang="en-US" sz="16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（事務局確認作業のため）</a:t>
            </a:r>
          </a:p>
        </p:txBody>
      </p:sp>
      <p:sp>
        <p:nvSpPr>
          <p:cNvPr id="6" name="テキスト ボックス 32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35663" y="5554812"/>
            <a:ext cx="848869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ja-JP" altLang="en-US" sz="3600" b="1" u="sng" dirty="0">
                <a:solidFill>
                  <a:srgbClr val="FF99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こちらで交付申請手続は完了となります</a:t>
            </a:r>
          </a:p>
          <a:p>
            <a:r>
              <a:rPr lang="ja-JP" altLang="en-US" sz="2000" b="1" u="sng" dirty="0">
                <a:solidFill>
                  <a:srgbClr val="FF9900"/>
                </a:solidFill>
                <a:latin typeface="メイリオ"/>
                <a:ea typeface="メイリオ"/>
              </a:rPr>
              <a:t>※実績報告依頼は９月上旬を予定しておりますので少々お待ちください</a:t>
            </a:r>
            <a:endParaRPr lang="ja-JP" altLang="en-US" sz="2000" b="1" u="sng" dirty="0">
              <a:solidFill>
                <a:srgbClr val="FF99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5584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sp>
        <p:nvSpPr>
          <p:cNvPr id="25" name="正方形/長方形 24"/>
          <p:cNvSpPr/>
          <p:nvPr/>
        </p:nvSpPr>
        <p:spPr>
          <a:xfrm>
            <a:off x="200556" y="1207657"/>
            <a:ext cx="8775004" cy="45135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200555" y="1445383"/>
            <a:ext cx="6083703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8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◆事前申請について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332332" y="2024821"/>
            <a:ext cx="844409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・支援金の申請に必要な情報を電子申請フォーム(Logoフォーム)にて</a:t>
            </a:r>
            <a:endParaRPr kumimoji="1" lang="ja-JP">
              <a:solidFill>
                <a:schemeClr val="accent6">
                  <a:lumMod val="75000"/>
                </a:schemeClr>
              </a:solidFill>
              <a:latin typeface="Calibri" panose="020F0502020204030204"/>
              <a:ea typeface="游ゴシック" panose="020B0400000000000000" pitchFamily="34" charset="-128"/>
              <a:cs typeface="Calibri" panose="020F0502020204030204"/>
            </a:endParaRPr>
          </a:p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　ご入力いただきます</a:t>
            </a:r>
            <a:endParaRPr lang="ja-JP">
              <a:solidFill>
                <a:schemeClr val="accent6">
                  <a:lumMod val="75000"/>
                </a:schemeClr>
              </a:solidFill>
              <a:ea typeface="游ゴシック"/>
              <a:cs typeface="Calibri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732000" y="276446"/>
            <a:ext cx="203243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事前申請　</a:t>
            </a:r>
            <a:r>
              <a:rPr kumimoji="1" lang="en-US" altLang="ja-JP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P.3</a:t>
            </a:r>
            <a:endParaRPr kumimoji="1" lang="ja-JP" altLang="en-US" sz="2000" b="1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6A4AEFC-C761-636F-0C4E-6296B9DE4D78}"/>
              </a:ext>
            </a:extLst>
          </p:cNvPr>
          <p:cNvSpPr txBox="1"/>
          <p:nvPr/>
        </p:nvSpPr>
        <p:spPr>
          <a:xfrm>
            <a:off x="321549" y="3351132"/>
            <a:ext cx="844409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・</a:t>
            </a:r>
            <a:r>
              <a:rPr kumimoji="1" lang="ja-JP" altLang="en-US" sz="2000" b="1" u="sng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事前申請完了後、</a:t>
            </a:r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事務局で申請内容を審査させていただきます</a:t>
            </a:r>
          </a:p>
          <a:p>
            <a:r>
              <a:rPr lang="ja-JP" altLang="en-US" sz="2000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　</a:t>
            </a:r>
            <a:r>
              <a:rPr lang="ja-JP" altLang="en-US" sz="2000" b="1">
                <a:solidFill>
                  <a:srgbClr val="FF0000"/>
                </a:solidFill>
                <a:latin typeface="メイリオ"/>
                <a:ea typeface="メイリオ"/>
              </a:rPr>
              <a:t>※審査に少々お時間を要します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263A691-A57F-A105-028B-F864BDBCB1F1}"/>
              </a:ext>
            </a:extLst>
          </p:cNvPr>
          <p:cNvSpPr txBox="1"/>
          <p:nvPr/>
        </p:nvSpPr>
        <p:spPr>
          <a:xfrm>
            <a:off x="364681" y="4688226"/>
            <a:ext cx="844409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・</a:t>
            </a:r>
            <a:r>
              <a:rPr kumimoji="1" lang="ja-JP" altLang="en-US" sz="2000" b="1" u="sng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審査完了後、</a:t>
            </a:r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交付申請書類一式をメールにて送付します</a:t>
            </a:r>
          </a:p>
          <a:p>
            <a:r>
              <a:rPr lang="ja-JP" altLang="en-US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　</a:t>
            </a:r>
            <a:r>
              <a:rPr lang="ja-JP" altLang="en-US" sz="2000" b="1">
                <a:solidFill>
                  <a:srgbClr val="FF0000"/>
                </a:solidFill>
                <a:latin typeface="メイリオ"/>
                <a:ea typeface="メイリオ"/>
              </a:rPr>
              <a:t>※事前申請の内容が自動転記されておりますのでご確認ください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431E365-99CB-6925-08BB-682F6FAFA988}"/>
              </a:ext>
            </a:extLst>
          </p:cNvPr>
          <p:cNvSpPr txBox="1"/>
          <p:nvPr/>
        </p:nvSpPr>
        <p:spPr>
          <a:xfrm>
            <a:off x="321549" y="6154717"/>
            <a:ext cx="8444097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・交付申請書類一式を郵送又はjGrantsにて提出いただきます</a:t>
            </a:r>
            <a:endParaRPr lang="ja-JP" altLang="en-US" sz="2000" b="1">
              <a:solidFill>
                <a:srgbClr val="FF9900"/>
              </a:solidFill>
              <a:latin typeface="メイリオ"/>
              <a:ea typeface="メイリオ"/>
            </a:endParaRPr>
          </a:p>
          <a:p>
            <a:r>
              <a:rPr lang="ja-JP" altLang="en-US" sz="2000" b="1">
                <a:solidFill>
                  <a:srgbClr val="FF9900"/>
                </a:solidFill>
                <a:latin typeface="メイリオ"/>
                <a:ea typeface="メイリオ"/>
              </a:rPr>
              <a:t>　</a:t>
            </a:r>
            <a:r>
              <a:rPr lang="ja-JP" altLang="en-US">
                <a:solidFill>
                  <a:srgbClr val="FF9900"/>
                </a:solidFill>
                <a:latin typeface="メイリオ"/>
                <a:ea typeface="メイリオ"/>
              </a:rPr>
              <a:t>※詳しくは「交付申請書類の提出」(P13以降)を記載しております</a:t>
            </a: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CB8E3511-3CCA-0F15-6B23-281D4E9FC970}"/>
              </a:ext>
            </a:extLst>
          </p:cNvPr>
          <p:cNvCxnSpPr/>
          <p:nvPr/>
        </p:nvCxnSpPr>
        <p:spPr>
          <a:xfrm>
            <a:off x="437790" y="2378734"/>
            <a:ext cx="8627" cy="97909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5C5548BA-B7D5-807A-96B9-691BF764A49E}"/>
              </a:ext>
            </a:extLst>
          </p:cNvPr>
          <p:cNvCxnSpPr>
            <a:cxnSpLocks/>
          </p:cNvCxnSpPr>
          <p:nvPr/>
        </p:nvCxnSpPr>
        <p:spPr>
          <a:xfrm>
            <a:off x="437789" y="5182319"/>
            <a:ext cx="8627" cy="979098"/>
          </a:xfrm>
          <a:prstGeom prst="straightConnector1">
            <a:avLst/>
          </a:prstGeom>
          <a:ln w="57150">
            <a:solidFill>
              <a:srgbClr val="FF99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338D89FA-6636-79CE-FB5B-B4BDCBD24CCF}"/>
              </a:ext>
            </a:extLst>
          </p:cNvPr>
          <p:cNvCxnSpPr>
            <a:cxnSpLocks/>
          </p:cNvCxnSpPr>
          <p:nvPr/>
        </p:nvCxnSpPr>
        <p:spPr>
          <a:xfrm>
            <a:off x="437790" y="3715828"/>
            <a:ext cx="8627" cy="97909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810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184232" y="3779679"/>
            <a:ext cx="2693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①申請方法を選択してください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FA0877C-724C-4552-9534-B6A825988897}"/>
              </a:ext>
            </a:extLst>
          </p:cNvPr>
          <p:cNvSpPr txBox="1"/>
          <p:nvPr/>
        </p:nvSpPr>
        <p:spPr>
          <a:xfrm>
            <a:off x="6184231" y="6098901"/>
            <a:ext cx="278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②「次の画面へ進む」を押してください</a:t>
            </a: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E2285AF6-DB69-4B3C-85F0-44CCF1EA7800}"/>
              </a:ext>
            </a:extLst>
          </p:cNvPr>
          <p:cNvGrpSpPr/>
          <p:nvPr/>
        </p:nvGrpSpPr>
        <p:grpSpPr>
          <a:xfrm>
            <a:off x="6290603" y="4490033"/>
            <a:ext cx="2693055" cy="1107742"/>
            <a:chOff x="6280352" y="2211705"/>
            <a:chExt cx="2693055" cy="1107742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id="{C278F09A-0389-4102-80E3-8002D24485FB}"/>
                </a:ext>
              </a:extLst>
            </p:cNvPr>
            <p:cNvGrpSpPr/>
            <p:nvPr/>
          </p:nvGrpSpPr>
          <p:grpSpPr>
            <a:xfrm>
              <a:off x="6376474" y="2735180"/>
              <a:ext cx="2500813" cy="584267"/>
              <a:chOff x="6314268" y="2240926"/>
              <a:chExt cx="2500813" cy="584267"/>
            </a:xfrm>
          </p:grpSpPr>
          <p:pic>
            <p:nvPicPr>
              <p:cNvPr id="23" name="図 22">
                <a:extLst>
                  <a:ext uri="{FF2B5EF4-FFF2-40B4-BE49-F238E27FC236}">
                    <a16:creationId xmlns:a16="http://schemas.microsoft.com/office/drawing/2014/main" id="{AB7C9780-7E50-43F3-94ED-B0B68C98C6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14268" y="2240926"/>
                <a:ext cx="2500813" cy="260040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pic>
            <p:nvPicPr>
              <p:cNvPr id="25" name="図 24">
                <a:extLst>
                  <a:ext uri="{FF2B5EF4-FFF2-40B4-BE49-F238E27FC236}">
                    <a16:creationId xmlns:a16="http://schemas.microsoft.com/office/drawing/2014/main" id="{920AF8D7-9E9F-46BB-B719-3813D6505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14268" y="2509825"/>
                <a:ext cx="2500812" cy="315368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</p:grp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F22C2EB5-9067-401E-8946-6D3349C9C139}"/>
                </a:ext>
              </a:extLst>
            </p:cNvPr>
            <p:cNvSpPr txBox="1"/>
            <p:nvPr/>
          </p:nvSpPr>
          <p:spPr>
            <a:xfrm>
              <a:off x="6280352" y="2211705"/>
              <a:ext cx="2693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※J</a:t>
              </a:r>
              <a:r>
                <a:rPr kumimoji="1" lang="ja-JP" altLang="en-US" sz="120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グランツを選択すると下記メッセージが表示されます</a:t>
              </a:r>
            </a:p>
          </p:txBody>
        </p:sp>
      </p:grp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840000" y="276446"/>
            <a:ext cx="192443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事前申請　</a:t>
            </a:r>
            <a:r>
              <a:rPr kumimoji="1" lang="en-US" altLang="ja-JP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P.4</a:t>
            </a:r>
            <a:endParaRPr kumimoji="1" lang="ja-JP" altLang="en-US" sz="2000" b="1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94" y="1203158"/>
            <a:ext cx="5845047" cy="5550212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4C8D0C9-F7F0-4E28-9452-840CE13779E6}"/>
              </a:ext>
            </a:extLst>
          </p:cNvPr>
          <p:cNvSpPr/>
          <p:nvPr/>
        </p:nvSpPr>
        <p:spPr>
          <a:xfrm>
            <a:off x="302871" y="5232130"/>
            <a:ext cx="5617638" cy="96647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153786-590A-4C86-BC0B-586C615B4B56}"/>
              </a:ext>
            </a:extLst>
          </p:cNvPr>
          <p:cNvSpPr txBox="1"/>
          <p:nvPr/>
        </p:nvSpPr>
        <p:spPr>
          <a:xfrm>
            <a:off x="1398857" y="5232131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①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6F7DA82-E82E-4F76-8D8D-66A5277C8A1C}"/>
              </a:ext>
            </a:extLst>
          </p:cNvPr>
          <p:cNvSpPr txBox="1"/>
          <p:nvPr/>
        </p:nvSpPr>
        <p:spPr>
          <a:xfrm>
            <a:off x="1302738" y="6191161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②</a:t>
            </a: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9BC7B0F3-BD9B-4C31-80AF-34D11D96ACCA}"/>
              </a:ext>
            </a:extLst>
          </p:cNvPr>
          <p:cNvSpPr/>
          <p:nvPr/>
        </p:nvSpPr>
        <p:spPr>
          <a:xfrm>
            <a:off x="1896162" y="6326909"/>
            <a:ext cx="974382" cy="2517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0" name="正方形/長方形 29">
            <a:extLst>
              <a:ext uri="{FF2B5EF4-FFF2-40B4-BE49-F238E27FC236}">
                <a16:creationId xmlns:a16="http://schemas.microsoft.com/office/drawing/2014/main" id="{26478A61-2AC2-4E2D-B78C-2E2C0E8F7A94}"/>
              </a:ext>
            </a:extLst>
          </p:cNvPr>
          <p:cNvSpPr/>
          <p:nvPr/>
        </p:nvSpPr>
        <p:spPr>
          <a:xfrm>
            <a:off x="305531" y="2920593"/>
            <a:ext cx="5614978" cy="1106462"/>
          </a:xfrm>
          <a:prstGeom prst="rect">
            <a:avLst/>
          </a:prstGeom>
          <a:solidFill>
            <a:schemeClr val="bg1">
              <a:lumMod val="95000"/>
              <a:alpha val="72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8C3ACD6-2AB5-45E5-8E84-14F978ADD2AD}"/>
              </a:ext>
            </a:extLst>
          </p:cNvPr>
          <p:cNvSpPr txBox="1"/>
          <p:nvPr/>
        </p:nvSpPr>
        <p:spPr>
          <a:xfrm>
            <a:off x="1096552" y="3384801"/>
            <a:ext cx="41597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000" b="1">
                <a:latin typeface="メイリオ" panose="020B0604030504040204" pitchFamily="50" charset="-128"/>
                <a:ea typeface="メイリオ" panose="020B0604030504040204" pitchFamily="50" charset="-128"/>
              </a:rPr>
              <a:t>ここは変更しないでください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93E8673-8F3B-3602-F49B-727B22294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73" y="1281906"/>
            <a:ext cx="5813590" cy="40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92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グラフィカル ユーザー インターフェイス&#10;&#10;AI 生成コンテンツは誤りを含む可能性があります。">
            <a:extLst>
              <a:ext uri="{FF2B5EF4-FFF2-40B4-BE49-F238E27FC236}">
                <a16:creationId xmlns:a16="http://schemas.microsoft.com/office/drawing/2014/main" id="{D438891F-2F09-10DB-FBD0-CD9DC62176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4" y="5243785"/>
            <a:ext cx="5293889" cy="1334626"/>
          </a:xfrm>
          <a:prstGeom prst="rect">
            <a:avLst/>
          </a:prstGeom>
        </p:spPr>
      </p:pic>
      <p:pic>
        <p:nvPicPr>
          <p:cNvPr id="5" name="図 4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C8E8D0A2-BE1D-BF0E-ECFF-CAF1C9C68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64" y="1240080"/>
            <a:ext cx="5014458" cy="3893655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184232" y="2171505"/>
            <a:ext cx="2693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③法人情報を入力してください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4C8D0C9-F7F0-4E28-9452-840CE13779E6}"/>
              </a:ext>
            </a:extLst>
          </p:cNvPr>
          <p:cNvSpPr/>
          <p:nvPr/>
        </p:nvSpPr>
        <p:spPr>
          <a:xfrm>
            <a:off x="192506" y="1240080"/>
            <a:ext cx="5799971" cy="53383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153786-590A-4C86-BC0B-586C615B4B56}"/>
              </a:ext>
            </a:extLst>
          </p:cNvPr>
          <p:cNvSpPr txBox="1"/>
          <p:nvPr/>
        </p:nvSpPr>
        <p:spPr>
          <a:xfrm>
            <a:off x="1318521" y="2440775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③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E579F5C4-69FB-4815-ACA7-761613B1D61A}"/>
              </a:ext>
            </a:extLst>
          </p:cNvPr>
          <p:cNvGrpSpPr/>
          <p:nvPr/>
        </p:nvGrpSpPr>
        <p:grpSpPr>
          <a:xfrm>
            <a:off x="6184232" y="2879393"/>
            <a:ext cx="2959768" cy="1912513"/>
            <a:chOff x="6184232" y="2321039"/>
            <a:chExt cx="2959768" cy="1222484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116CE99-043A-4BCF-933B-920C15B99534}"/>
                </a:ext>
              </a:extLst>
            </p:cNvPr>
            <p:cNvSpPr txBox="1"/>
            <p:nvPr/>
          </p:nvSpPr>
          <p:spPr>
            <a:xfrm>
              <a:off x="6184233" y="2321039"/>
              <a:ext cx="1876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◆入力項目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254CB2E-B5E1-45E3-B229-E3AE186DE9D5}"/>
                </a:ext>
              </a:extLst>
            </p:cNvPr>
            <p:cNvSpPr txBox="1"/>
            <p:nvPr/>
          </p:nvSpPr>
          <p:spPr>
            <a:xfrm>
              <a:off x="6184232" y="2599210"/>
              <a:ext cx="2959768" cy="944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法人番号を入力いただくと会社名・会社所在地欄が自動で入力されます。</a:t>
              </a:r>
              <a:endParaRPr kumimoji="1" lang="en-US" altLang="ja-JP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b="1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自動入力欄に誤りがある場合、適宜修正してください。</a:t>
              </a:r>
              <a:endParaRPr kumimoji="1" lang="en-US" altLang="ja-JP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</p:grp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840000" y="276446"/>
            <a:ext cx="192443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事前申請　</a:t>
            </a:r>
            <a:r>
              <a:rPr kumimoji="1" lang="en-US" altLang="ja-JP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P.5</a:t>
            </a:r>
            <a:endParaRPr kumimoji="1" lang="ja-JP" altLang="en-US" sz="2000" b="1">
              <a:solidFill>
                <a:schemeClr val="accent6">
                  <a:lumMod val="75000"/>
                </a:schemeClr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9239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&#10;&#10;AI 生成コンテンツは誤りを含む可能性があります。">
            <a:extLst>
              <a:ext uri="{FF2B5EF4-FFF2-40B4-BE49-F238E27FC236}">
                <a16:creationId xmlns:a16="http://schemas.microsoft.com/office/drawing/2014/main" id="{1F11487E-3ED9-CFB9-1424-E0C155811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8" y="1285494"/>
            <a:ext cx="5922900" cy="5141934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184232" y="1442010"/>
            <a:ext cx="26930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④事業者情報を入力してください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88DA4AD-F84A-4B35-8B22-3CCE91EF698C}"/>
              </a:ext>
            </a:extLst>
          </p:cNvPr>
          <p:cNvGrpSpPr/>
          <p:nvPr/>
        </p:nvGrpSpPr>
        <p:grpSpPr>
          <a:xfrm>
            <a:off x="6184231" y="2282242"/>
            <a:ext cx="3063285" cy="2966669"/>
            <a:chOff x="6184231" y="2321039"/>
            <a:chExt cx="3063285" cy="2966669"/>
          </a:xfrm>
        </p:grpSpPr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2116CE99-043A-4BCF-933B-920C15B99534}"/>
                </a:ext>
              </a:extLst>
            </p:cNvPr>
            <p:cNvSpPr txBox="1"/>
            <p:nvPr/>
          </p:nvSpPr>
          <p:spPr>
            <a:xfrm>
              <a:off x="6184233" y="2321039"/>
              <a:ext cx="187692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00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◆入力項目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0254CB2E-B5E1-45E3-B229-E3AE186DE9D5}"/>
                </a:ext>
              </a:extLst>
            </p:cNvPr>
            <p:cNvSpPr txBox="1"/>
            <p:nvPr/>
          </p:nvSpPr>
          <p:spPr>
            <a:xfrm>
              <a:off x="6184231" y="2702385"/>
              <a:ext cx="3063285" cy="258532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kumimoji="1" lang="ja-JP" altLang="en-US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・事業所名</a:t>
              </a:r>
              <a:endParaRPr kumimoji="1" lang="en-US" altLang="ja-JP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・事業所種別</a:t>
              </a:r>
              <a:endParaRPr kumimoji="1" lang="en-US" altLang="ja-JP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・介護事業所番号</a:t>
              </a:r>
              <a:endParaRPr kumimoji="1" lang="en-US" altLang="ja-JP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chemeClr val="accent6">
                      <a:lumMod val="75000"/>
                    </a:schemeClr>
                  </a:solidFill>
                  <a:latin typeface="メイリオ"/>
                  <a:ea typeface="メイリオ"/>
                </a:rPr>
                <a:t>（半角英数字</a:t>
              </a:r>
              <a:r>
                <a:rPr kumimoji="1" lang="en-US" altLang="ja-JP" dirty="0">
                  <a:solidFill>
                    <a:schemeClr val="accent6">
                      <a:lumMod val="75000"/>
                    </a:schemeClr>
                  </a:solidFill>
                  <a:latin typeface="メイリオ"/>
                  <a:ea typeface="メイリオ"/>
                </a:rPr>
                <a:t>10</a:t>
              </a:r>
              <a:r>
                <a:rPr kumimoji="1" lang="ja-JP" altLang="en-US" dirty="0">
                  <a:solidFill>
                    <a:schemeClr val="accent6">
                      <a:lumMod val="75000"/>
                    </a:schemeClr>
                  </a:solidFill>
                  <a:latin typeface="メイリオ"/>
                  <a:ea typeface="メイリオ"/>
                </a:rPr>
                <a:t>桁）</a:t>
              </a:r>
              <a:endParaRPr kumimoji="1" lang="en-US" altLang="ja-JP" dirty="0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endParaRPr>
            </a:p>
            <a:p>
              <a:r>
                <a:rPr kumimoji="1" lang="ja-JP" altLang="en-US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・事業所所在地</a:t>
              </a:r>
              <a:endParaRPr kumimoji="1" lang="en-US" altLang="ja-JP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・事業所電話番号</a:t>
              </a:r>
              <a:endParaRPr kumimoji="1" lang="en-US" altLang="ja-JP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・担当者名</a:t>
              </a:r>
              <a:endParaRPr kumimoji="1" lang="en-US" altLang="ja-JP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・担当者部署名</a:t>
              </a:r>
              <a:endParaRPr kumimoji="1" lang="en-US" altLang="ja-JP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r>
                <a:rPr kumimoji="1" lang="ja-JP" altLang="en-US" dirty="0">
                  <a:solidFill>
                    <a:schemeClr val="accent6">
                      <a:lumMod val="7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・担当者メールアドレス</a:t>
              </a:r>
            </a:p>
          </p:txBody>
        </p:sp>
      </p:grp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F678666-A7B1-4B47-9908-9690A00537D8}"/>
              </a:ext>
            </a:extLst>
          </p:cNvPr>
          <p:cNvSpPr txBox="1"/>
          <p:nvPr/>
        </p:nvSpPr>
        <p:spPr>
          <a:xfrm>
            <a:off x="1180983" y="1534343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④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4C8D0C9-F7F0-4E28-9452-840CE13779E6}"/>
              </a:ext>
            </a:extLst>
          </p:cNvPr>
          <p:cNvSpPr/>
          <p:nvPr/>
        </p:nvSpPr>
        <p:spPr>
          <a:xfrm>
            <a:off x="57663" y="1208001"/>
            <a:ext cx="6024729" cy="553099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840000" y="276446"/>
            <a:ext cx="192443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事前申請　</a:t>
            </a:r>
            <a:r>
              <a:rPr kumimoji="1" lang="en-US" altLang="ja-JP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P.6</a:t>
            </a:r>
            <a:endParaRPr kumimoji="1" lang="ja-JP" altLang="en-US" sz="2000" b="1">
              <a:solidFill>
                <a:schemeClr val="accent6">
                  <a:lumMod val="75000"/>
                </a:schemeClr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3790416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, アプリケーション, チャットまたはテキスト メッセージ&#10;&#10;AI 生成コンテンツは誤りを含む可能性があります。">
            <a:extLst>
              <a:ext uri="{FF2B5EF4-FFF2-40B4-BE49-F238E27FC236}">
                <a16:creationId xmlns:a16="http://schemas.microsoft.com/office/drawing/2014/main" id="{817329DC-9680-28E0-CAAE-70CC634FAC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0" y="1727041"/>
            <a:ext cx="5811247" cy="3136143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184232" y="1329276"/>
            <a:ext cx="2791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⑤金融機関種別を選択してください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2116CE99-043A-4BCF-933B-920C15B99534}"/>
              </a:ext>
            </a:extLst>
          </p:cNvPr>
          <p:cNvSpPr txBox="1"/>
          <p:nvPr/>
        </p:nvSpPr>
        <p:spPr>
          <a:xfrm>
            <a:off x="6184233" y="3311966"/>
            <a:ext cx="18769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◆入力項目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254CB2E-B5E1-45E3-B229-E3AE186DE9D5}"/>
              </a:ext>
            </a:extLst>
          </p:cNvPr>
          <p:cNvSpPr txBox="1"/>
          <p:nvPr/>
        </p:nvSpPr>
        <p:spPr>
          <a:xfrm>
            <a:off x="6184231" y="3652323"/>
            <a:ext cx="303740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・銀行名</a:t>
            </a:r>
            <a:endParaRPr kumimoji="1" lang="en-US" altLang="ja-JP" sz="14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・支店名</a:t>
            </a:r>
            <a:endParaRPr kumimoji="1" lang="en-US" altLang="ja-JP" sz="14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・預金口座種別</a:t>
            </a:r>
            <a:endParaRPr kumimoji="1" lang="en-US" altLang="ja-JP" sz="14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・口座番号</a:t>
            </a:r>
            <a:endParaRPr kumimoji="1" lang="en-US" altLang="ja-JP" sz="14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sz="11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※</a:t>
            </a:r>
            <a:r>
              <a:rPr kumimoji="1" lang="ja-JP" altLang="en-US" sz="11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ゆうちょ銀行の場合は</a:t>
            </a:r>
            <a:r>
              <a:rPr kumimoji="1" lang="ja-JP" altLang="en-US" sz="1100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通帳記号</a:t>
            </a:r>
            <a:endParaRPr kumimoji="1" lang="en-US" altLang="ja-JP" sz="1100" u="sng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1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1100" u="sng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及び通帳番号</a:t>
            </a:r>
            <a:endParaRPr kumimoji="1" lang="en-US" altLang="ja-JP" sz="1100" u="sng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・口座名義人</a:t>
            </a:r>
            <a:r>
              <a:rPr kumimoji="1" lang="ja-JP" altLang="en-US" sz="11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（半角カタカナ）</a:t>
            </a:r>
            <a:endParaRPr kumimoji="1" lang="en-US" altLang="ja-JP" sz="11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4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・通帳の写し</a:t>
            </a:r>
            <a:r>
              <a:rPr kumimoji="1" lang="ja-JP" altLang="en-US" sz="1100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（画像データ）</a:t>
            </a:r>
            <a:endParaRPr kumimoji="1" lang="en-US" altLang="ja-JP" sz="1100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FF678666-A7B1-4B47-9908-9690A00537D8}"/>
              </a:ext>
            </a:extLst>
          </p:cNvPr>
          <p:cNvSpPr txBox="1"/>
          <p:nvPr/>
        </p:nvSpPr>
        <p:spPr>
          <a:xfrm>
            <a:off x="2743059" y="1727041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D4C8D0C9-F7F0-4E28-9452-840CE13779E6}"/>
              </a:ext>
            </a:extLst>
          </p:cNvPr>
          <p:cNvSpPr/>
          <p:nvPr/>
        </p:nvSpPr>
        <p:spPr>
          <a:xfrm>
            <a:off x="66978" y="1760463"/>
            <a:ext cx="2676079" cy="74026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99160A7-3216-495F-9365-E71EFC77D9C0}"/>
              </a:ext>
            </a:extLst>
          </p:cNvPr>
          <p:cNvSpPr txBox="1"/>
          <p:nvPr/>
        </p:nvSpPr>
        <p:spPr>
          <a:xfrm>
            <a:off x="6184232" y="2024333"/>
            <a:ext cx="2610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kumimoji="1" lang="en-US" altLang="ja-JP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´</a:t>
            </a:r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下記の項目を入力してください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C09CF13-F86A-4169-8D9E-FBE967DBA51A}"/>
              </a:ext>
            </a:extLst>
          </p:cNvPr>
          <p:cNvSpPr txBox="1"/>
          <p:nvPr/>
        </p:nvSpPr>
        <p:spPr>
          <a:xfrm>
            <a:off x="6184232" y="2635392"/>
            <a:ext cx="279132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銀行口座か郵便局の通帳（ゆうちょ）に振込かで入力項目が異なります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687F93CF-AB92-4EA9-95E7-E13C5FC840FA}"/>
              </a:ext>
            </a:extLst>
          </p:cNvPr>
          <p:cNvSpPr/>
          <p:nvPr/>
        </p:nvSpPr>
        <p:spPr>
          <a:xfrm>
            <a:off x="2507217" y="4595879"/>
            <a:ext cx="898214" cy="2798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6A1A446-DF14-439B-9AE1-97F50E10F343}"/>
              </a:ext>
            </a:extLst>
          </p:cNvPr>
          <p:cNvSpPr txBox="1"/>
          <p:nvPr/>
        </p:nvSpPr>
        <p:spPr>
          <a:xfrm>
            <a:off x="4939624" y="2500725"/>
            <a:ext cx="819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⑤</a:t>
            </a:r>
            <a:r>
              <a:rPr kumimoji="1" lang="en-US" altLang="ja-JP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´</a:t>
            </a:r>
            <a:endParaRPr kumimoji="1" lang="ja-JP" altLang="en-US" sz="2800" b="1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4668F59-4E5F-495F-AE0E-90DDC0DE111C}"/>
              </a:ext>
            </a:extLst>
          </p:cNvPr>
          <p:cNvSpPr/>
          <p:nvPr/>
        </p:nvSpPr>
        <p:spPr>
          <a:xfrm>
            <a:off x="66978" y="2500725"/>
            <a:ext cx="5912708" cy="304663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8F890DB-8E15-4494-A30F-F05BE7D9513A}"/>
              </a:ext>
            </a:extLst>
          </p:cNvPr>
          <p:cNvSpPr txBox="1"/>
          <p:nvPr/>
        </p:nvSpPr>
        <p:spPr>
          <a:xfrm>
            <a:off x="1247178" y="4084618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B7A38B-9CD8-40C2-8962-CD7EB7B2B8DF}"/>
              </a:ext>
            </a:extLst>
          </p:cNvPr>
          <p:cNvSpPr txBox="1"/>
          <p:nvPr/>
        </p:nvSpPr>
        <p:spPr>
          <a:xfrm>
            <a:off x="6186385" y="5326256"/>
            <a:ext cx="278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⑥チェックボックスの確認をお願いします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840000" y="276446"/>
            <a:ext cx="192443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事前申請　</a:t>
            </a:r>
            <a:r>
              <a:rPr kumimoji="1" lang="en-US" altLang="ja-JP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P.7</a:t>
            </a:r>
            <a:endParaRPr kumimoji="1" lang="ja-JP" altLang="en-US" sz="2000" b="1">
              <a:solidFill>
                <a:schemeClr val="accent6">
                  <a:lumMod val="75000"/>
                </a:schemeClr>
              </a:solidFill>
              <a:latin typeface="メイリオ"/>
              <a:ea typeface="メイリオ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22C3862-2604-8010-877B-E07FB36E6371}"/>
              </a:ext>
            </a:extLst>
          </p:cNvPr>
          <p:cNvSpPr txBox="1"/>
          <p:nvPr/>
        </p:nvSpPr>
        <p:spPr>
          <a:xfrm>
            <a:off x="3490932" y="4943661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B86663C-6A1C-684C-CCA4-5E690D785E38}"/>
              </a:ext>
            </a:extLst>
          </p:cNvPr>
          <p:cNvSpPr txBox="1"/>
          <p:nvPr/>
        </p:nvSpPr>
        <p:spPr>
          <a:xfrm>
            <a:off x="6186385" y="6030512"/>
            <a:ext cx="27891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⑦「次の画面へ進む」を押してください</a:t>
            </a:r>
          </a:p>
        </p:txBody>
      </p:sp>
    </p:spTree>
    <p:extLst>
      <p:ext uri="{BB962C8B-B14F-4D97-AF65-F5344CB8AC3E}">
        <p14:creationId xmlns:p14="http://schemas.microsoft.com/office/powerpoint/2010/main" val="3229172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グラフィカル ユーザー インターフェイス, テキスト, アプリケーション, テーブル, Excel&#10;&#10;AI 生成コンテンツは誤りを含む可能性があります。">
            <a:extLst>
              <a:ext uri="{FF2B5EF4-FFF2-40B4-BE49-F238E27FC236}">
                <a16:creationId xmlns:a16="http://schemas.microsoft.com/office/drawing/2014/main" id="{A2058D04-9751-DBBC-8BDC-A975AE3CA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03" y="2680887"/>
            <a:ext cx="5453518" cy="3140869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F917A63-921A-4917-9261-58D51CC15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16" y="1440681"/>
            <a:ext cx="5410487" cy="1124062"/>
          </a:xfrm>
          <a:prstGeom prst="rect">
            <a:avLst/>
          </a:prstGeom>
          <a:ln w="38100">
            <a:solidFill>
              <a:schemeClr val="bg1">
                <a:lumMod val="75000"/>
              </a:schemeClr>
            </a:solidFill>
          </a:ln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184232" y="2206684"/>
            <a:ext cx="2959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⑧令和７年４月から令和７年９月までの各月ごとの車両台数（見込み）を入力してください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BE14A90-C471-46B0-98BA-AC5799D9CDB9}"/>
              </a:ext>
            </a:extLst>
          </p:cNvPr>
          <p:cNvSpPr txBox="1"/>
          <p:nvPr/>
        </p:nvSpPr>
        <p:spPr>
          <a:xfrm>
            <a:off x="6184232" y="4251322"/>
            <a:ext cx="2791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⑨交付申請額及び車両台数（最大値）を転記してください</a:t>
            </a:r>
            <a:endParaRPr kumimoji="1" lang="en-US" altLang="ja-JP" sz="2000" b="1" dirty="0">
              <a:solidFill>
                <a:schemeClr val="accent6">
                  <a:lumMod val="7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E1D4A30-D335-44C7-A031-57ADE45F7426}"/>
              </a:ext>
            </a:extLst>
          </p:cNvPr>
          <p:cNvSpPr txBox="1"/>
          <p:nvPr/>
        </p:nvSpPr>
        <p:spPr>
          <a:xfrm>
            <a:off x="6184232" y="5199237"/>
            <a:ext cx="31731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40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交付申請額及び車両台数（最大値）は上部に自動計算されます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153786-590A-4C86-BC0B-586C615B4B56}"/>
              </a:ext>
            </a:extLst>
          </p:cNvPr>
          <p:cNvSpPr txBox="1"/>
          <p:nvPr/>
        </p:nvSpPr>
        <p:spPr>
          <a:xfrm>
            <a:off x="5061184" y="2149896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⑦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6ED91BB-78E0-443B-97CB-3FD04F0C5575}"/>
              </a:ext>
            </a:extLst>
          </p:cNvPr>
          <p:cNvSpPr/>
          <p:nvPr/>
        </p:nvSpPr>
        <p:spPr>
          <a:xfrm>
            <a:off x="353601" y="2685484"/>
            <a:ext cx="5315010" cy="7936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B1E8D05-A246-434B-AF88-79F5E1F704E9}"/>
              </a:ext>
            </a:extLst>
          </p:cNvPr>
          <p:cNvSpPr/>
          <p:nvPr/>
        </p:nvSpPr>
        <p:spPr>
          <a:xfrm>
            <a:off x="323863" y="4668583"/>
            <a:ext cx="5319695" cy="10655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30FC1748-F4B3-42BC-878D-CBED2D200B58}"/>
              </a:ext>
            </a:extLst>
          </p:cNvPr>
          <p:cNvSpPr txBox="1"/>
          <p:nvPr/>
        </p:nvSpPr>
        <p:spPr>
          <a:xfrm>
            <a:off x="5061184" y="4057681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⑧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840000" y="276446"/>
            <a:ext cx="192443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事前申請　</a:t>
            </a:r>
            <a:r>
              <a:rPr kumimoji="1" lang="en-US" altLang="ja-JP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P.8</a:t>
            </a:r>
            <a:endParaRPr kumimoji="1" lang="ja-JP" altLang="en-US" sz="2000" b="1">
              <a:solidFill>
                <a:schemeClr val="accent6">
                  <a:lumMod val="75000"/>
                </a:schemeClr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1581302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グラフィカル ユーザー インターフェイス, テキスト, アプリケーション, メール&#10;&#10;AI 生成コンテンツは誤りを含む可能性があります。">
            <a:extLst>
              <a:ext uri="{FF2B5EF4-FFF2-40B4-BE49-F238E27FC236}">
                <a16:creationId xmlns:a16="http://schemas.microsoft.com/office/drawing/2014/main" id="{4D509CE8-8536-8D05-87C0-C29D08D84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46" y="1253262"/>
            <a:ext cx="5624864" cy="5185114"/>
          </a:xfrm>
          <a:prstGeom prst="rect">
            <a:avLst/>
          </a:prstGeom>
        </p:spPr>
      </p:pic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ED83E367-62D3-441C-98F0-DA488376AB3E}"/>
              </a:ext>
            </a:extLst>
          </p:cNvPr>
          <p:cNvCxnSpPr/>
          <p:nvPr/>
        </p:nvCxnSpPr>
        <p:spPr>
          <a:xfrm>
            <a:off x="192507" y="1070811"/>
            <a:ext cx="8783053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E961E8E1-21F9-40FA-8FC7-97B5E4A92712}"/>
              </a:ext>
            </a:extLst>
          </p:cNvPr>
          <p:cNvCxnSpPr>
            <a:cxnSpLocks/>
          </p:cNvCxnSpPr>
          <p:nvPr/>
        </p:nvCxnSpPr>
        <p:spPr>
          <a:xfrm>
            <a:off x="6184232" y="1203158"/>
            <a:ext cx="0" cy="5438274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184231" y="2057563"/>
            <a:ext cx="29597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⑩車両ナンバー（台数分）を入力してください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C153786-590A-4C86-BC0B-586C615B4B56}"/>
              </a:ext>
            </a:extLst>
          </p:cNvPr>
          <p:cNvSpPr txBox="1"/>
          <p:nvPr/>
        </p:nvSpPr>
        <p:spPr>
          <a:xfrm>
            <a:off x="5061184" y="2149896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⑨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6ED91BB-78E0-443B-97CB-3FD04F0C5575}"/>
              </a:ext>
            </a:extLst>
          </p:cNvPr>
          <p:cNvSpPr/>
          <p:nvPr/>
        </p:nvSpPr>
        <p:spPr>
          <a:xfrm>
            <a:off x="186075" y="1974532"/>
            <a:ext cx="5653134" cy="1740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8E79B2D-1316-4757-8A90-BBFD8D766DEE}"/>
              </a:ext>
            </a:extLst>
          </p:cNvPr>
          <p:cNvSpPr txBox="1"/>
          <p:nvPr/>
        </p:nvSpPr>
        <p:spPr>
          <a:xfrm>
            <a:off x="6184231" y="3922295"/>
            <a:ext cx="27913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⑪車検証（台数分）をアップロードしてください</a:t>
            </a: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27B3EE61-3A77-4277-B83A-A455D807BCA9}"/>
              </a:ext>
            </a:extLst>
          </p:cNvPr>
          <p:cNvSpPr/>
          <p:nvPr/>
        </p:nvSpPr>
        <p:spPr>
          <a:xfrm>
            <a:off x="192507" y="3699736"/>
            <a:ext cx="5646702" cy="27763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0971C3E-117D-4466-A784-FC61C197E3C0}"/>
              </a:ext>
            </a:extLst>
          </p:cNvPr>
          <p:cNvSpPr txBox="1"/>
          <p:nvPr/>
        </p:nvSpPr>
        <p:spPr>
          <a:xfrm>
            <a:off x="5061555" y="3838529"/>
            <a:ext cx="4973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⑩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D319C1A-997A-49C5-86A4-39229DDFA80F}"/>
              </a:ext>
            </a:extLst>
          </p:cNvPr>
          <p:cNvSpPr txBox="1"/>
          <p:nvPr/>
        </p:nvSpPr>
        <p:spPr>
          <a:xfrm>
            <a:off x="328050" y="303917"/>
            <a:ext cx="56644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b="1" dirty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令和７年度介護サービス事業所燃料費高騰緊急対策支援金交付申請マニュアル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E42B329-8C76-4748-B9B9-BAD05900CD5D}"/>
              </a:ext>
            </a:extLst>
          </p:cNvPr>
          <p:cNvSpPr txBox="1"/>
          <p:nvPr/>
        </p:nvSpPr>
        <p:spPr>
          <a:xfrm>
            <a:off x="6840000" y="276446"/>
            <a:ext cx="1924438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kumimoji="1" lang="ja-JP" altLang="en-US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事前申請　</a:t>
            </a:r>
            <a:r>
              <a:rPr kumimoji="1" lang="en-US" altLang="ja-JP" sz="2000" b="1">
                <a:solidFill>
                  <a:schemeClr val="accent6">
                    <a:lumMod val="75000"/>
                  </a:schemeClr>
                </a:solidFill>
                <a:latin typeface="メイリオ"/>
                <a:ea typeface="メイリオ"/>
              </a:rPr>
              <a:t>P.9</a:t>
            </a:r>
            <a:endParaRPr kumimoji="1" lang="ja-JP" altLang="en-US" sz="2000" b="1">
              <a:solidFill>
                <a:schemeClr val="accent6">
                  <a:lumMod val="75000"/>
                </a:schemeClr>
              </a:solidFill>
              <a:latin typeface="メイリオ"/>
              <a:ea typeface="メイリオ"/>
            </a:endParaRPr>
          </a:p>
        </p:txBody>
      </p:sp>
    </p:spTree>
    <p:extLst>
      <p:ext uri="{BB962C8B-B14F-4D97-AF65-F5344CB8AC3E}">
        <p14:creationId xmlns:p14="http://schemas.microsoft.com/office/powerpoint/2010/main" val="121183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9C44873310BF4047A856862DB4DE8C09" ma:contentTypeVersion="4" ma:contentTypeDescription="新しいドキュメントを作成します。" ma:contentTypeScope="" ma:versionID="12b0b83df74cd9a0b51ccc2873f7f831">
  <xsd:schema xmlns:xsd="http://www.w3.org/2001/XMLSchema" xmlns:xs="http://www.w3.org/2001/XMLSchema" xmlns:p="http://schemas.microsoft.com/office/2006/metadata/properties" xmlns:ns2="80317db8-7871-453b-a7d7-e97d1d37b61d" targetNamespace="http://schemas.microsoft.com/office/2006/metadata/properties" ma:root="true" ma:fieldsID="457e5c23654c611bf7d41900b5762b6d" ns2:_="">
    <xsd:import namespace="80317db8-7871-453b-a7d7-e97d1d37b6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317db8-7871-453b-a7d7-e97d1d37b6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5AB13D-3805-4045-9FA8-805B6988B5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FE2703A-280D-46A6-86DA-D6FB4B528653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80317db8-7871-453b-a7d7-e97d1d37b61d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662F17E-E027-4F88-B1C9-14FAB59305D3}">
  <ds:schemaRefs>
    <ds:schemaRef ds:uri="80317db8-7871-453b-a7d7-e97d1d37b61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104</TotalTime>
  <Words>2343</Words>
  <Application>Microsoft Office PowerPoint</Application>
  <PresentationFormat>画面に合わせる (4:3)</PresentationFormat>
  <Paragraphs>304</Paragraphs>
  <Slides>27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27</vt:i4>
      </vt:variant>
    </vt:vector>
  </HeadingPairs>
  <TitlesOfParts>
    <vt:vector size="34" baseType="lpstr">
      <vt:lpstr>Meiryo</vt:lpstr>
      <vt:lpstr>Meiryo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浅染　太一</dc:creator>
  <cp:lastModifiedBy>廣瀬　義人</cp:lastModifiedBy>
  <cp:revision>22</cp:revision>
  <dcterms:created xsi:type="dcterms:W3CDTF">2024-08-20T05:37:21Z</dcterms:created>
  <dcterms:modified xsi:type="dcterms:W3CDTF">2025-06-30T05:39:30Z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0x0101009C44873310BF4047A856862DB4DE8C09</vt:lpwstr>
  </property>
</Properties>
</file>